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8" r:id="rId3"/>
    <p:sldId id="257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89C4C215-6867-438F-9F7E-7D918D87CAE4}" type="datetimeFigureOut">
              <a:rPr lang="en-US" smtClean="0"/>
              <a:pPr/>
              <a:t>2/8/2013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4000" i="1" dirty="0" smtClean="0"/>
              <a:t>Commas with Non-Restrictive </a:t>
            </a:r>
            <a:r>
              <a:rPr lang="en-US" sz="4000" i="1" dirty="0"/>
              <a:t>C</a:t>
            </a:r>
            <a:r>
              <a:rPr lang="en-US" sz="4000" i="1" dirty="0" smtClean="0"/>
              <a:t>lauses</a:t>
            </a:r>
            <a:endParaRPr lang="en-US" sz="4000" i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</a:t>
            </a:r>
            <a:r>
              <a:rPr lang="en-US" b="1" dirty="0" smtClean="0"/>
              <a:t>non-restrictive clause </a:t>
            </a:r>
            <a:r>
              <a:rPr lang="en-US" dirty="0" smtClean="0"/>
              <a:t>is one that </a:t>
            </a:r>
            <a:r>
              <a:rPr lang="en-US" b="1" dirty="0" smtClean="0"/>
              <a:t>merely adds an idea to the sentence</a:t>
            </a:r>
            <a:r>
              <a:rPr lang="en-US" dirty="0" smtClean="0"/>
              <a:t>.  The sentence would be complete and the meaning would be definite without it.</a:t>
            </a:r>
          </a:p>
          <a:p>
            <a:r>
              <a:rPr lang="en-US" dirty="0" smtClean="0"/>
              <a:t>A </a:t>
            </a:r>
            <a:r>
              <a:rPr lang="en-US" b="1" dirty="0" smtClean="0"/>
              <a:t>restrictive clause </a:t>
            </a:r>
            <a:r>
              <a:rPr lang="en-US" dirty="0" smtClean="0"/>
              <a:t>is one that is </a:t>
            </a:r>
            <a:r>
              <a:rPr lang="en-US" b="1" dirty="0" smtClean="0"/>
              <a:t>essential to the meaning </a:t>
            </a:r>
            <a:r>
              <a:rPr lang="en-US" dirty="0" smtClean="0"/>
              <a:t>of a sentence.  If a restrictive clause is dropped out of the sentence, the meaning changes.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Restrictive: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Janice is the girl </a:t>
            </a:r>
            <a:r>
              <a:rPr lang="en-US" i="1" dirty="0" smtClean="0"/>
              <a:t>who found the money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smtClean="0"/>
              <a:t>Non-restrictive: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Janice, </a:t>
            </a:r>
            <a:r>
              <a:rPr lang="en-US" i="1" dirty="0" smtClean="0"/>
              <a:t>who is very alert</a:t>
            </a:r>
            <a:r>
              <a:rPr lang="en-US" dirty="0" smtClean="0"/>
              <a:t>, found the money.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Restrictive:</a:t>
            </a:r>
          </a:p>
          <a:p>
            <a:pPr>
              <a:buNone/>
            </a:pPr>
            <a:r>
              <a:rPr lang="en-US" dirty="0" smtClean="0"/>
              <a:t>This is the book </a:t>
            </a:r>
            <a:r>
              <a:rPr lang="en-US" i="1" dirty="0" smtClean="0"/>
              <a:t>that has the map</a:t>
            </a:r>
            <a:r>
              <a:rPr lang="en-US" dirty="0" smtClean="0"/>
              <a:t>.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Non-restrictive:</a:t>
            </a:r>
          </a:p>
          <a:p>
            <a:pPr>
              <a:buNone/>
            </a:pPr>
            <a:r>
              <a:rPr lang="en-US" dirty="0" smtClean="0"/>
              <a:t>This book, </a:t>
            </a:r>
            <a:r>
              <a:rPr lang="en-US" i="1" dirty="0" smtClean="0"/>
              <a:t>which has pictures</a:t>
            </a:r>
            <a:r>
              <a:rPr lang="en-US" dirty="0" smtClean="0"/>
              <a:t>, is my choice.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Try it!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This camera which has many features is the best buy.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Ms. Larson is the teacher who coaches the volleyball team.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The letter you were waiting for has finally arrived.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The coach who anticipated a tough </a:t>
            </a:r>
            <a:r>
              <a:rPr lang="en-US" dirty="0" err="1" smtClean="0"/>
              <a:t>defence</a:t>
            </a:r>
            <a:r>
              <a:rPr lang="en-US" dirty="0" smtClean="0"/>
              <a:t> shifted her team to a zone offence.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5. That is the book that has all the colorful photographs in it.</a:t>
            </a:r>
          </a:p>
          <a:p>
            <a:pPr>
              <a:buNone/>
            </a:pPr>
            <a:r>
              <a:rPr lang="en-US" dirty="0" smtClean="0"/>
              <a:t>6. The speed limit which is strictly enforced has reduced traffic accidents.</a:t>
            </a:r>
          </a:p>
          <a:p>
            <a:pPr marL="514350" indent="-514350">
              <a:buAutoNum type="arabicPeriod" startAt="7"/>
            </a:pPr>
            <a:r>
              <a:rPr lang="en-US" dirty="0" smtClean="0"/>
              <a:t>This is the bicycle that I repaired and painted.</a:t>
            </a:r>
          </a:p>
          <a:p>
            <a:pPr marL="514350" indent="-514350">
              <a:buNone/>
            </a:pPr>
            <a:r>
              <a:rPr lang="en-US" dirty="0" smtClean="0"/>
              <a:t>8.  This is the autobiography that I read for class.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187</TotalTime>
  <Words>214</Words>
  <Application>Microsoft Office PowerPoint</Application>
  <PresentationFormat>On-screen Show (4:3)</PresentationFormat>
  <Paragraphs>23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Austin</vt:lpstr>
      <vt:lpstr>Commas with Non-Restrictive Clauses</vt:lpstr>
      <vt:lpstr>PowerPoint Presentation</vt:lpstr>
      <vt:lpstr>PowerPoint Presentation</vt:lpstr>
      <vt:lpstr>Try it!</vt:lpstr>
      <vt:lpstr>PowerPoint Presentation</vt:lpstr>
    </vt:vector>
  </TitlesOfParts>
  <Company>Dept. of Education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Commas with Non-Restrictive Clauses</dc:title>
  <dc:creator>Michelle.Doucett</dc:creator>
  <cp:lastModifiedBy>ED18</cp:lastModifiedBy>
  <cp:revision>11</cp:revision>
  <dcterms:created xsi:type="dcterms:W3CDTF">2010-04-12T17:28:36Z</dcterms:created>
  <dcterms:modified xsi:type="dcterms:W3CDTF">2013-02-08T13:47:59Z</dcterms:modified>
</cp:coreProperties>
</file>

<file path=docProps/thumbnail.jpeg>
</file>