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1854" y="-4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F78B4B09-9A36-4A68-9E0C-E87DB927CE5E}" type="datetimeFigureOut">
              <a:rPr lang="fr-FR" smtClean="0"/>
              <a:t>07/02/2013</a:t>
            </a:fld>
            <a:endParaRPr lang="fr-FR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55E69F76-C29A-4185-8F93-1B1FB578FF55}" type="slidenum">
              <a:rPr lang="fr-FR" smtClean="0"/>
              <a:t>‹#›</a:t>
            </a:fld>
            <a:endParaRPr lang="fr-FR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B4B09-9A36-4A68-9E0C-E87DB927CE5E}" type="datetimeFigureOut">
              <a:rPr lang="fr-FR" smtClean="0"/>
              <a:t>07/02/2013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69F76-C29A-4185-8F93-1B1FB578FF55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B4B09-9A36-4A68-9E0C-E87DB927CE5E}" type="datetimeFigureOut">
              <a:rPr lang="fr-FR" smtClean="0"/>
              <a:t>07/02/2013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69F76-C29A-4185-8F93-1B1FB578FF55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B4B09-9A36-4A68-9E0C-E87DB927CE5E}" type="datetimeFigureOut">
              <a:rPr lang="fr-FR" smtClean="0"/>
              <a:t>07/02/2013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69F76-C29A-4185-8F93-1B1FB578FF55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B4B09-9A36-4A68-9E0C-E87DB927CE5E}" type="datetimeFigureOut">
              <a:rPr lang="fr-FR" smtClean="0"/>
              <a:t>07/02/2013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69F76-C29A-4185-8F93-1B1FB578FF55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B4B09-9A36-4A68-9E0C-E87DB927CE5E}" type="datetimeFigureOut">
              <a:rPr lang="fr-FR" smtClean="0"/>
              <a:t>07/02/2013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69F76-C29A-4185-8F93-1B1FB578FF55}" type="slidenum">
              <a:rPr lang="fr-FR" smtClean="0"/>
              <a:t>‹#›</a:t>
            </a:fld>
            <a:endParaRPr lang="fr-F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B4B09-9A36-4A68-9E0C-E87DB927CE5E}" type="datetimeFigureOut">
              <a:rPr lang="fr-FR" smtClean="0"/>
              <a:t>07/02/2013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69F76-C29A-4185-8F93-1B1FB578FF55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B4B09-9A36-4A68-9E0C-E87DB927CE5E}" type="datetimeFigureOut">
              <a:rPr lang="fr-FR" smtClean="0"/>
              <a:t>07/02/2013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69F76-C29A-4185-8F93-1B1FB578FF55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B4B09-9A36-4A68-9E0C-E87DB927CE5E}" type="datetimeFigureOut">
              <a:rPr lang="fr-FR" smtClean="0"/>
              <a:t>07/02/2013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69F76-C29A-4185-8F93-1B1FB578FF55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B4B09-9A36-4A68-9E0C-E87DB927CE5E}" type="datetimeFigureOut">
              <a:rPr lang="fr-FR" smtClean="0"/>
              <a:t>07/02/2013</a:t>
            </a:fld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69F76-C29A-4185-8F93-1B1FB578FF55}" type="slidenum">
              <a:rPr lang="fr-FR" smtClean="0"/>
              <a:t>‹#›</a:t>
            </a:fld>
            <a:endParaRPr lang="fr-FR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B4B09-9A36-4A68-9E0C-E87DB927CE5E}" type="datetimeFigureOut">
              <a:rPr lang="fr-FR" smtClean="0"/>
              <a:t>07/02/2013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69F76-C29A-4185-8F93-1B1FB578FF55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F78B4B09-9A36-4A68-9E0C-E87DB927CE5E}" type="datetimeFigureOut">
              <a:rPr lang="fr-FR" smtClean="0"/>
              <a:t>07/02/2013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55E69F76-C29A-4185-8F93-1B1FB578FF55}" type="slidenum">
              <a:rPr lang="fr-FR" smtClean="0"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CA" dirty="0" smtClean="0"/>
              <a:t>Commas in a compound sentence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mtClean="0"/>
              <a:t>Kali B 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032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 err="1" smtClean="0"/>
              <a:t>What</a:t>
            </a:r>
            <a:r>
              <a:rPr lang="fr-CA" dirty="0" smtClean="0"/>
              <a:t> </a:t>
            </a:r>
            <a:r>
              <a:rPr lang="fr-CA" dirty="0" err="1" smtClean="0"/>
              <a:t>is</a:t>
            </a:r>
            <a:r>
              <a:rPr lang="fr-CA" dirty="0" smtClean="0"/>
              <a:t> a compound sentence?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4057676"/>
          </a:xfrm>
        </p:spPr>
        <p:txBody>
          <a:bodyPr/>
          <a:lstStyle/>
          <a:p>
            <a:r>
              <a:rPr lang="fr-CA" dirty="0" smtClean="0"/>
              <a:t>A compound sentence </a:t>
            </a:r>
            <a:r>
              <a:rPr lang="fr-CA" dirty="0" err="1" smtClean="0"/>
              <a:t>is</a:t>
            </a:r>
            <a:r>
              <a:rPr lang="fr-CA" dirty="0" smtClean="0"/>
              <a:t> a sentence in </a:t>
            </a:r>
            <a:r>
              <a:rPr lang="fr-CA" dirty="0" err="1" smtClean="0"/>
              <a:t>which</a:t>
            </a:r>
            <a:r>
              <a:rPr lang="fr-CA" dirty="0" smtClean="0"/>
              <a:t> </a:t>
            </a:r>
            <a:r>
              <a:rPr lang="fr-CA" dirty="0" err="1" smtClean="0"/>
              <a:t>two</a:t>
            </a:r>
            <a:r>
              <a:rPr lang="fr-CA" dirty="0" smtClean="0"/>
              <a:t> </a:t>
            </a:r>
            <a:r>
              <a:rPr lang="fr-CA" dirty="0" err="1" smtClean="0"/>
              <a:t>ideas</a:t>
            </a:r>
            <a:r>
              <a:rPr lang="fr-CA" dirty="0" smtClean="0"/>
              <a:t> are </a:t>
            </a:r>
            <a:r>
              <a:rPr lang="fr-CA" dirty="0" err="1" smtClean="0"/>
              <a:t>linked</a:t>
            </a:r>
            <a:r>
              <a:rPr lang="fr-CA" dirty="0" smtClean="0"/>
              <a:t> </a:t>
            </a:r>
            <a:r>
              <a:rPr lang="fr-CA" dirty="0" err="1" smtClean="0"/>
              <a:t>with</a:t>
            </a:r>
            <a:r>
              <a:rPr lang="fr-CA" dirty="0" smtClean="0"/>
              <a:t> a comma. The </a:t>
            </a:r>
            <a:r>
              <a:rPr lang="fr-CA" dirty="0" err="1" smtClean="0"/>
              <a:t>two</a:t>
            </a:r>
            <a:r>
              <a:rPr lang="fr-CA" dirty="0" smtClean="0"/>
              <a:t> </a:t>
            </a:r>
            <a:r>
              <a:rPr lang="fr-CA" dirty="0" err="1" smtClean="0"/>
              <a:t>ideas</a:t>
            </a:r>
            <a:r>
              <a:rPr lang="fr-CA" dirty="0" smtClean="0"/>
              <a:t> (sentences) must </a:t>
            </a:r>
            <a:r>
              <a:rPr lang="fr-CA" dirty="0" err="1" smtClean="0"/>
              <a:t>be</a:t>
            </a:r>
            <a:r>
              <a:rPr lang="fr-CA" dirty="0" smtClean="0"/>
              <a:t> able to stand </a:t>
            </a:r>
            <a:r>
              <a:rPr lang="fr-CA" dirty="0" err="1" smtClean="0"/>
              <a:t>alone</a:t>
            </a:r>
            <a:r>
              <a:rPr lang="fr-CA" dirty="0" smtClean="0"/>
              <a:t> as an </a:t>
            </a:r>
            <a:r>
              <a:rPr lang="fr-CA" dirty="0" err="1" smtClean="0"/>
              <a:t>indivual</a:t>
            </a:r>
            <a:r>
              <a:rPr lang="fr-CA" dirty="0" smtClean="0"/>
              <a:t> sentence.</a:t>
            </a:r>
          </a:p>
          <a:p>
            <a:endParaRPr lang="fr-CA" dirty="0" smtClean="0"/>
          </a:p>
          <a:p>
            <a:r>
              <a:rPr lang="fr-CA" dirty="0" smtClean="0"/>
              <a:t>For </a:t>
            </a:r>
            <a:r>
              <a:rPr lang="fr-CA" dirty="0" err="1" smtClean="0"/>
              <a:t>example</a:t>
            </a:r>
            <a:r>
              <a:rPr lang="fr-CA" dirty="0" smtClean="0"/>
              <a:t>: I </a:t>
            </a:r>
            <a:r>
              <a:rPr lang="fr-CA" dirty="0" err="1" smtClean="0"/>
              <a:t>really</a:t>
            </a:r>
            <a:r>
              <a:rPr lang="fr-CA" dirty="0" smtClean="0"/>
              <a:t> </a:t>
            </a:r>
            <a:r>
              <a:rPr lang="fr-CA" dirty="0" err="1" smtClean="0"/>
              <a:t>like</a:t>
            </a:r>
            <a:r>
              <a:rPr lang="fr-CA" dirty="0" smtClean="0"/>
              <a:t> cats, but </a:t>
            </a:r>
            <a:r>
              <a:rPr lang="fr-CA" dirty="0" err="1" smtClean="0"/>
              <a:t>they</a:t>
            </a:r>
            <a:r>
              <a:rPr lang="fr-CA" dirty="0" smtClean="0"/>
              <a:t> are </a:t>
            </a:r>
            <a:r>
              <a:rPr lang="fr-CA" dirty="0" err="1" smtClean="0"/>
              <a:t>mean</a:t>
            </a:r>
            <a:r>
              <a:rPr lang="fr-CA" dirty="0" smtClean="0"/>
              <a:t> to me.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403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024744" cy="1143000"/>
          </a:xfrm>
        </p:spPr>
        <p:txBody>
          <a:bodyPr>
            <a:normAutofit/>
          </a:bodyPr>
          <a:lstStyle/>
          <a:p>
            <a:r>
              <a:rPr lang="fr-CA" dirty="0" err="1" smtClean="0"/>
              <a:t>When</a:t>
            </a:r>
            <a:r>
              <a:rPr lang="fr-CA" dirty="0" smtClean="0"/>
              <a:t> to use commas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55576" y="1772816"/>
            <a:ext cx="7632848" cy="4536504"/>
          </a:xfrm>
        </p:spPr>
        <p:txBody>
          <a:bodyPr>
            <a:normAutofit/>
          </a:bodyPr>
          <a:lstStyle/>
          <a:p>
            <a:pPr marL="68580" indent="0">
              <a:buNone/>
            </a:pPr>
            <a:endParaRPr lang="fr-CA" dirty="0" smtClean="0"/>
          </a:p>
          <a:p>
            <a:pPr marL="68580" indent="0">
              <a:buNone/>
            </a:pPr>
            <a:r>
              <a:rPr lang="fr-CA" dirty="0" smtClean="0"/>
              <a:t>-You </a:t>
            </a:r>
            <a:r>
              <a:rPr lang="fr-CA" dirty="0" err="1" smtClean="0"/>
              <a:t>only</a:t>
            </a:r>
            <a:r>
              <a:rPr lang="fr-CA" dirty="0" smtClean="0"/>
              <a:t> use a comma if the </a:t>
            </a:r>
            <a:r>
              <a:rPr lang="fr-CA" dirty="0" err="1" smtClean="0"/>
              <a:t>two</a:t>
            </a:r>
            <a:r>
              <a:rPr lang="fr-CA" dirty="0" smtClean="0"/>
              <a:t> </a:t>
            </a:r>
            <a:r>
              <a:rPr lang="fr-CA" dirty="0" err="1" smtClean="0"/>
              <a:t>statements</a:t>
            </a:r>
            <a:r>
              <a:rPr lang="fr-CA" dirty="0" smtClean="0"/>
              <a:t> </a:t>
            </a:r>
            <a:r>
              <a:rPr lang="fr-CA" dirty="0" err="1" smtClean="0"/>
              <a:t>can</a:t>
            </a:r>
            <a:r>
              <a:rPr lang="fr-CA" dirty="0" smtClean="0"/>
              <a:t> stand </a:t>
            </a:r>
            <a:r>
              <a:rPr lang="fr-CA" dirty="0" err="1" smtClean="0"/>
              <a:t>alone</a:t>
            </a:r>
            <a:r>
              <a:rPr lang="fr-CA" dirty="0" smtClean="0"/>
              <a:t> in </a:t>
            </a:r>
            <a:r>
              <a:rPr lang="fr-CA" dirty="0" err="1" smtClean="0"/>
              <a:t>seperate</a:t>
            </a:r>
            <a:r>
              <a:rPr lang="fr-CA" dirty="0" smtClean="0"/>
              <a:t> sentences. </a:t>
            </a:r>
            <a:endParaRPr lang="fr-CA" dirty="0"/>
          </a:p>
          <a:p>
            <a:pPr marL="68580" indent="0">
              <a:buNone/>
            </a:pPr>
            <a:r>
              <a:rPr lang="fr-CA" dirty="0" smtClean="0"/>
              <a:t>Ex: I </a:t>
            </a:r>
            <a:r>
              <a:rPr lang="fr-CA" dirty="0" err="1" smtClean="0"/>
              <a:t>like</a:t>
            </a:r>
            <a:r>
              <a:rPr lang="fr-CA" dirty="0" smtClean="0"/>
              <a:t> </a:t>
            </a:r>
            <a:r>
              <a:rPr lang="fr-CA" dirty="0" err="1" smtClean="0"/>
              <a:t>bird</a:t>
            </a:r>
            <a:r>
              <a:rPr lang="fr-CA" dirty="0" smtClean="0"/>
              <a:t> </a:t>
            </a:r>
            <a:r>
              <a:rPr lang="fr-CA" dirty="0" err="1" smtClean="0"/>
              <a:t>watching</a:t>
            </a:r>
            <a:r>
              <a:rPr lang="fr-CA" dirty="0" smtClean="0"/>
              <a:t>, and </a:t>
            </a:r>
            <a:r>
              <a:rPr lang="fr-CA" dirty="0" err="1" smtClean="0"/>
              <a:t>it</a:t>
            </a:r>
            <a:r>
              <a:rPr lang="fr-CA" dirty="0" smtClean="0"/>
              <a:t> </a:t>
            </a:r>
            <a:r>
              <a:rPr lang="fr-CA" dirty="0" err="1" smtClean="0"/>
              <a:t>is</a:t>
            </a:r>
            <a:r>
              <a:rPr lang="fr-CA" dirty="0" smtClean="0"/>
              <a:t> fun. </a:t>
            </a:r>
          </a:p>
          <a:p>
            <a:pPr marL="68580" indent="0">
              <a:buNone/>
            </a:pPr>
            <a:r>
              <a:rPr lang="fr-CA" dirty="0" smtClean="0"/>
              <a:t>You use a comma </a:t>
            </a:r>
            <a:r>
              <a:rPr lang="fr-CA" dirty="0" err="1" smtClean="0"/>
              <a:t>because</a:t>
            </a:r>
            <a:r>
              <a:rPr lang="fr-CA" dirty="0" smtClean="0"/>
              <a:t> </a:t>
            </a:r>
            <a:r>
              <a:rPr lang="fr-CA" dirty="0" err="1" smtClean="0"/>
              <a:t>each</a:t>
            </a:r>
            <a:r>
              <a:rPr lang="fr-CA" dirty="0" smtClean="0"/>
              <a:t> </a:t>
            </a:r>
            <a:r>
              <a:rPr lang="fr-CA" dirty="0" err="1" smtClean="0"/>
              <a:t>statement</a:t>
            </a:r>
            <a:r>
              <a:rPr lang="fr-CA" dirty="0" smtClean="0"/>
              <a:t> </a:t>
            </a:r>
            <a:r>
              <a:rPr lang="fr-CA" dirty="0" err="1" smtClean="0"/>
              <a:t>can</a:t>
            </a:r>
            <a:r>
              <a:rPr lang="fr-CA" dirty="0" smtClean="0"/>
              <a:t> stand </a:t>
            </a:r>
            <a:r>
              <a:rPr lang="fr-CA" dirty="0" err="1" smtClean="0"/>
              <a:t>alone</a:t>
            </a:r>
            <a:r>
              <a:rPr lang="fr-CA" dirty="0" smtClean="0"/>
              <a:t>. </a:t>
            </a:r>
          </a:p>
          <a:p>
            <a:pPr marL="68580" indent="0">
              <a:buNone/>
            </a:pPr>
            <a:endParaRPr lang="fr-CA" dirty="0" smtClean="0"/>
          </a:p>
          <a:p>
            <a:pPr marL="68580" indent="0">
              <a:buNone/>
            </a:pPr>
            <a:r>
              <a:rPr lang="fr-CA" dirty="0" smtClean="0"/>
              <a:t>I </a:t>
            </a:r>
            <a:r>
              <a:rPr lang="fr-CA" dirty="0" err="1" smtClean="0"/>
              <a:t>like</a:t>
            </a:r>
            <a:r>
              <a:rPr lang="fr-CA" dirty="0" smtClean="0"/>
              <a:t> </a:t>
            </a:r>
            <a:r>
              <a:rPr lang="fr-CA" dirty="0" err="1" smtClean="0"/>
              <a:t>bird</a:t>
            </a:r>
            <a:r>
              <a:rPr lang="fr-CA" dirty="0" smtClean="0"/>
              <a:t> </a:t>
            </a:r>
            <a:r>
              <a:rPr lang="fr-CA" dirty="0" err="1" smtClean="0"/>
              <a:t>watching</a:t>
            </a:r>
            <a:r>
              <a:rPr lang="fr-CA" dirty="0" smtClean="0"/>
              <a:t>. It </a:t>
            </a:r>
            <a:r>
              <a:rPr lang="fr-CA" dirty="0" err="1" smtClean="0"/>
              <a:t>is</a:t>
            </a:r>
            <a:r>
              <a:rPr lang="fr-CA" dirty="0" smtClean="0"/>
              <a:t> fun. </a:t>
            </a:r>
          </a:p>
        </p:txBody>
      </p:sp>
    </p:spTree>
    <p:extLst>
      <p:ext uri="{BB962C8B-B14F-4D97-AF65-F5344CB8AC3E}">
        <p14:creationId xmlns:p14="http://schemas.microsoft.com/office/powerpoint/2010/main" val="128811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43608" y="548680"/>
            <a:ext cx="7024744" cy="1143000"/>
          </a:xfrm>
        </p:spPr>
        <p:txBody>
          <a:bodyPr/>
          <a:lstStyle/>
          <a:p>
            <a:r>
              <a:rPr lang="fr-CA" dirty="0" err="1" smtClean="0"/>
              <a:t>When</a:t>
            </a:r>
            <a:r>
              <a:rPr lang="fr-CA" dirty="0" smtClean="0"/>
              <a:t> to </a:t>
            </a:r>
            <a:r>
              <a:rPr lang="fr-CA" b="1" dirty="0" smtClean="0"/>
              <a:t>not</a:t>
            </a:r>
            <a:r>
              <a:rPr lang="fr-CA" dirty="0" smtClean="0"/>
              <a:t> use commas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r-CA" dirty="0" smtClean="0"/>
              <a:t>You </a:t>
            </a:r>
            <a:r>
              <a:rPr lang="fr-CA" b="1" dirty="0" smtClean="0"/>
              <a:t>do not</a:t>
            </a:r>
            <a:r>
              <a:rPr lang="fr-CA" dirty="0" smtClean="0"/>
              <a:t> use a comma if the </a:t>
            </a:r>
            <a:r>
              <a:rPr lang="fr-CA" dirty="0" err="1" smtClean="0"/>
              <a:t>statements</a:t>
            </a:r>
            <a:r>
              <a:rPr lang="fr-CA" dirty="0" smtClean="0"/>
              <a:t> </a:t>
            </a:r>
            <a:r>
              <a:rPr lang="fr-CA" dirty="0" err="1" smtClean="0"/>
              <a:t>cannot</a:t>
            </a:r>
            <a:r>
              <a:rPr lang="fr-CA" dirty="0" smtClean="0"/>
              <a:t> stand </a:t>
            </a:r>
            <a:r>
              <a:rPr lang="fr-CA" dirty="0" err="1" smtClean="0"/>
              <a:t>alone</a:t>
            </a:r>
            <a:r>
              <a:rPr lang="fr-CA" dirty="0" smtClean="0"/>
              <a:t>. </a:t>
            </a:r>
            <a:endParaRPr lang="fr-CA" dirty="0"/>
          </a:p>
          <a:p>
            <a:endParaRPr lang="fr-CA" dirty="0" smtClean="0"/>
          </a:p>
          <a:p>
            <a:r>
              <a:rPr lang="fr-CA" dirty="0" smtClean="0"/>
              <a:t> Randy </a:t>
            </a:r>
            <a:r>
              <a:rPr lang="fr-CA" dirty="0" err="1" smtClean="0"/>
              <a:t>finished</a:t>
            </a:r>
            <a:r>
              <a:rPr lang="fr-CA" dirty="0" smtClean="0"/>
              <a:t> soccer practice and </a:t>
            </a:r>
            <a:r>
              <a:rPr lang="fr-CA" dirty="0" err="1" smtClean="0"/>
              <a:t>then</a:t>
            </a:r>
            <a:r>
              <a:rPr lang="fr-CA" dirty="0" smtClean="0"/>
              <a:t> </a:t>
            </a:r>
            <a:r>
              <a:rPr lang="fr-CA" dirty="0" err="1" smtClean="0"/>
              <a:t>went</a:t>
            </a:r>
            <a:r>
              <a:rPr lang="fr-CA" dirty="0" smtClean="0"/>
              <a:t> to </a:t>
            </a:r>
            <a:r>
              <a:rPr lang="fr-CA" dirty="0" err="1" smtClean="0"/>
              <a:t>Subway</a:t>
            </a:r>
            <a:r>
              <a:rPr lang="fr-CA" dirty="0" smtClean="0"/>
              <a:t>.</a:t>
            </a:r>
          </a:p>
          <a:p>
            <a:endParaRPr lang="fr-CA" dirty="0"/>
          </a:p>
          <a:p>
            <a:r>
              <a:rPr lang="fr-CA" dirty="0" smtClean="0"/>
              <a:t>Randy </a:t>
            </a:r>
            <a:r>
              <a:rPr lang="fr-CA" dirty="0" err="1" smtClean="0"/>
              <a:t>finished</a:t>
            </a:r>
            <a:r>
              <a:rPr lang="fr-CA" dirty="0" smtClean="0"/>
              <a:t> soccer practice, </a:t>
            </a:r>
            <a:r>
              <a:rPr lang="fr-CA" dirty="0" err="1" smtClean="0"/>
              <a:t>is</a:t>
            </a:r>
            <a:r>
              <a:rPr lang="fr-CA" dirty="0" smtClean="0"/>
              <a:t> a </a:t>
            </a:r>
            <a:r>
              <a:rPr lang="fr-CA" dirty="0" err="1" smtClean="0"/>
              <a:t>complete</a:t>
            </a:r>
            <a:r>
              <a:rPr lang="fr-CA" dirty="0" smtClean="0"/>
              <a:t> sentence. </a:t>
            </a:r>
            <a:r>
              <a:rPr lang="fr-CA" dirty="0" err="1" smtClean="0"/>
              <a:t>Then</a:t>
            </a:r>
            <a:r>
              <a:rPr lang="fr-CA" dirty="0" smtClean="0"/>
              <a:t> </a:t>
            </a:r>
            <a:r>
              <a:rPr lang="fr-CA" dirty="0" err="1" smtClean="0"/>
              <a:t>went</a:t>
            </a:r>
            <a:r>
              <a:rPr lang="fr-CA" dirty="0" smtClean="0"/>
              <a:t> to </a:t>
            </a:r>
            <a:r>
              <a:rPr lang="fr-CA" dirty="0" err="1" smtClean="0"/>
              <a:t>Subway</a:t>
            </a:r>
            <a:r>
              <a:rPr lang="fr-CA" dirty="0" smtClean="0"/>
              <a:t> </a:t>
            </a:r>
            <a:r>
              <a:rPr lang="fr-CA" dirty="0" err="1" smtClean="0"/>
              <a:t>is</a:t>
            </a:r>
            <a:r>
              <a:rPr lang="fr-CA" dirty="0" smtClean="0"/>
              <a:t> not. So </a:t>
            </a:r>
            <a:r>
              <a:rPr lang="fr-CA" dirty="0" err="1" smtClean="0"/>
              <a:t>you</a:t>
            </a:r>
            <a:r>
              <a:rPr lang="fr-CA" dirty="0" smtClean="0"/>
              <a:t> </a:t>
            </a:r>
            <a:r>
              <a:rPr lang="fr-CA" b="1" dirty="0" smtClean="0"/>
              <a:t>do not </a:t>
            </a:r>
            <a:r>
              <a:rPr lang="fr-CA" dirty="0" smtClean="0"/>
              <a:t>use a comma.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4281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7024744" cy="1143000"/>
          </a:xfrm>
        </p:spPr>
        <p:txBody>
          <a:bodyPr/>
          <a:lstStyle/>
          <a:p>
            <a:r>
              <a:rPr lang="fr-CA" dirty="0" smtClean="0"/>
              <a:t>Comma or no comma?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124744"/>
            <a:ext cx="8280920" cy="5256584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Tracy finished her music lesson and then went to her house.</a:t>
            </a:r>
          </a:p>
          <a:p>
            <a:endParaRPr lang="en-US" dirty="0"/>
          </a:p>
          <a:p>
            <a:r>
              <a:rPr lang="en-US" dirty="0" smtClean="0"/>
              <a:t>I </a:t>
            </a:r>
            <a:r>
              <a:rPr lang="en-US" dirty="0"/>
              <a:t>liked that movie but it was scary.</a:t>
            </a:r>
          </a:p>
          <a:p>
            <a:endParaRPr lang="en-US" dirty="0"/>
          </a:p>
          <a:p>
            <a:r>
              <a:rPr lang="en-US" dirty="0" smtClean="0"/>
              <a:t>Nicole </a:t>
            </a:r>
            <a:r>
              <a:rPr lang="en-US" dirty="0"/>
              <a:t>had her baby and it was a girl!</a:t>
            </a:r>
          </a:p>
          <a:p>
            <a:pPr marL="68580" indent="0">
              <a:buNone/>
            </a:pPr>
            <a:endParaRPr lang="en-US" dirty="0"/>
          </a:p>
          <a:p>
            <a:r>
              <a:rPr lang="en-US" dirty="0"/>
              <a:t>We </a:t>
            </a:r>
            <a:r>
              <a:rPr lang="en-US" dirty="0" smtClean="0"/>
              <a:t>won </a:t>
            </a:r>
            <a:r>
              <a:rPr lang="en-US" dirty="0"/>
              <a:t>our </a:t>
            </a:r>
            <a:r>
              <a:rPr lang="en-US" dirty="0" smtClean="0"/>
              <a:t>competition </a:t>
            </a:r>
            <a:r>
              <a:rPr lang="en-US" dirty="0"/>
              <a:t>but we could have done better.</a:t>
            </a:r>
          </a:p>
          <a:p>
            <a:r>
              <a:rPr lang="fr-CA" dirty="0" smtClean="0"/>
              <a:t>I </a:t>
            </a:r>
            <a:r>
              <a:rPr lang="fr-CA" dirty="0" err="1" smtClean="0"/>
              <a:t>wanted</a:t>
            </a:r>
            <a:r>
              <a:rPr lang="fr-CA" dirty="0" smtClean="0"/>
              <a:t> to go </a:t>
            </a:r>
            <a:r>
              <a:rPr lang="fr-CA" dirty="0" err="1" smtClean="0"/>
              <a:t>swimming</a:t>
            </a:r>
            <a:r>
              <a:rPr lang="fr-CA" dirty="0" smtClean="0"/>
              <a:t> and </a:t>
            </a:r>
            <a:r>
              <a:rPr lang="fr-CA" dirty="0" err="1" smtClean="0"/>
              <a:t>then</a:t>
            </a:r>
            <a:r>
              <a:rPr lang="fr-CA" dirty="0" smtClean="0"/>
              <a:t> go to </a:t>
            </a:r>
            <a:r>
              <a:rPr lang="fr-CA" dirty="0" err="1" smtClean="0"/>
              <a:t>Tayler’s</a:t>
            </a:r>
            <a:r>
              <a:rPr lang="fr-CA" dirty="0" smtClean="0"/>
              <a:t> house.</a:t>
            </a:r>
          </a:p>
          <a:p>
            <a:endParaRPr lang="fr-CA" dirty="0" smtClean="0"/>
          </a:p>
          <a:p>
            <a:r>
              <a:rPr lang="fr-CA" dirty="0" smtClean="0"/>
              <a:t>I </a:t>
            </a:r>
            <a:r>
              <a:rPr lang="fr-CA" dirty="0" err="1" smtClean="0"/>
              <a:t>read</a:t>
            </a:r>
            <a:r>
              <a:rPr lang="fr-CA" dirty="0" smtClean="0"/>
              <a:t> </a:t>
            </a:r>
            <a:r>
              <a:rPr lang="fr-CA" dirty="0" err="1" smtClean="0"/>
              <a:t>Pretty</a:t>
            </a:r>
            <a:r>
              <a:rPr lang="fr-CA" dirty="0" smtClean="0"/>
              <a:t> </a:t>
            </a:r>
            <a:r>
              <a:rPr lang="fr-CA" dirty="0" err="1" smtClean="0"/>
              <a:t>Little</a:t>
            </a:r>
            <a:r>
              <a:rPr lang="fr-CA" dirty="0" smtClean="0"/>
              <a:t> </a:t>
            </a:r>
            <a:r>
              <a:rPr lang="fr-CA" dirty="0" err="1" smtClean="0"/>
              <a:t>Liars</a:t>
            </a:r>
            <a:r>
              <a:rPr lang="fr-CA" dirty="0" smtClean="0"/>
              <a:t> but I </a:t>
            </a:r>
            <a:r>
              <a:rPr lang="fr-CA" dirty="0" err="1" smtClean="0"/>
              <a:t>prefer</a:t>
            </a:r>
            <a:r>
              <a:rPr lang="fr-CA" dirty="0" smtClean="0"/>
              <a:t> the </a:t>
            </a:r>
            <a:r>
              <a:rPr lang="fr-CA" dirty="0" err="1" smtClean="0"/>
              <a:t>television</a:t>
            </a:r>
            <a:r>
              <a:rPr lang="fr-CA" dirty="0" smtClean="0"/>
              <a:t> </a:t>
            </a:r>
            <a:r>
              <a:rPr lang="fr-CA" dirty="0" err="1" smtClean="0"/>
              <a:t>series</a:t>
            </a:r>
            <a:r>
              <a:rPr lang="fr-CA" dirty="0" smtClean="0"/>
              <a:t>.</a:t>
            </a:r>
          </a:p>
          <a:p>
            <a:endParaRPr lang="fr-CA" dirty="0" smtClean="0"/>
          </a:p>
          <a:p>
            <a:r>
              <a:rPr lang="fr-CA" dirty="0" err="1" smtClean="0"/>
              <a:t>She</a:t>
            </a:r>
            <a:r>
              <a:rPr lang="fr-CA" dirty="0" smtClean="0"/>
              <a:t> </a:t>
            </a:r>
            <a:r>
              <a:rPr lang="fr-CA" dirty="0" err="1" smtClean="0"/>
              <a:t>ran</a:t>
            </a:r>
            <a:r>
              <a:rPr lang="fr-CA" dirty="0" smtClean="0"/>
              <a:t> </a:t>
            </a:r>
            <a:r>
              <a:rPr lang="fr-CA" dirty="0" err="1" smtClean="0"/>
              <a:t>downstairs</a:t>
            </a:r>
            <a:r>
              <a:rPr lang="fr-CA" dirty="0" smtClean="0"/>
              <a:t> and </a:t>
            </a:r>
            <a:r>
              <a:rPr lang="fr-CA" dirty="0" err="1" smtClean="0"/>
              <a:t>raced</a:t>
            </a:r>
            <a:r>
              <a:rPr lang="fr-CA" dirty="0" smtClean="0"/>
              <a:t> down the </a:t>
            </a:r>
            <a:r>
              <a:rPr lang="fr-CA" dirty="0" err="1" smtClean="0"/>
              <a:t>sidewalk</a:t>
            </a:r>
            <a:r>
              <a:rPr lang="fr-CA" dirty="0" smtClean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4283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43608" y="0"/>
            <a:ext cx="7024744" cy="1143000"/>
          </a:xfrm>
        </p:spPr>
        <p:txBody>
          <a:bodyPr/>
          <a:lstStyle/>
          <a:p>
            <a:r>
              <a:rPr lang="fr-CA" dirty="0" err="1" smtClean="0"/>
              <a:t>Answers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9552" y="1052736"/>
            <a:ext cx="7560840" cy="54006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Tracy finished her music lesson and then went to her house</a:t>
            </a:r>
            <a:r>
              <a:rPr lang="en-US" dirty="0" smtClean="0"/>
              <a:t>. – no comma</a:t>
            </a:r>
            <a:endParaRPr lang="en-US" dirty="0"/>
          </a:p>
          <a:p>
            <a:endParaRPr lang="en-US" dirty="0"/>
          </a:p>
          <a:p>
            <a:r>
              <a:rPr lang="en-US" dirty="0"/>
              <a:t>I liked that </a:t>
            </a:r>
            <a:r>
              <a:rPr lang="en-US" dirty="0" smtClean="0"/>
              <a:t>movie, </a:t>
            </a:r>
            <a:r>
              <a:rPr lang="en-US" dirty="0"/>
              <a:t>but it was scary</a:t>
            </a:r>
            <a:r>
              <a:rPr lang="en-US" dirty="0" smtClean="0"/>
              <a:t>. -comma</a:t>
            </a:r>
            <a:endParaRPr lang="en-US" dirty="0"/>
          </a:p>
          <a:p>
            <a:endParaRPr lang="en-US" dirty="0"/>
          </a:p>
          <a:p>
            <a:r>
              <a:rPr lang="en-US" dirty="0"/>
              <a:t>Nicole had her </a:t>
            </a:r>
            <a:r>
              <a:rPr lang="en-US" dirty="0" smtClean="0"/>
              <a:t>baby, </a:t>
            </a:r>
            <a:r>
              <a:rPr lang="en-US" dirty="0"/>
              <a:t>and it was a girl</a:t>
            </a:r>
            <a:r>
              <a:rPr lang="en-US" dirty="0" smtClean="0"/>
              <a:t>!- comma</a:t>
            </a:r>
            <a:endParaRPr lang="en-US" dirty="0"/>
          </a:p>
          <a:p>
            <a:endParaRPr lang="en-US" dirty="0"/>
          </a:p>
          <a:p>
            <a:r>
              <a:rPr lang="en-US" dirty="0"/>
              <a:t>We won our </a:t>
            </a:r>
            <a:r>
              <a:rPr lang="en-US" dirty="0" smtClean="0"/>
              <a:t>competition, </a:t>
            </a:r>
            <a:r>
              <a:rPr lang="en-US" dirty="0"/>
              <a:t>but we could have done better</a:t>
            </a:r>
            <a:r>
              <a:rPr lang="en-US" dirty="0" smtClean="0"/>
              <a:t>.- comma</a:t>
            </a:r>
            <a:endParaRPr lang="en-US" dirty="0"/>
          </a:p>
          <a:p>
            <a:r>
              <a:rPr lang="en-US" dirty="0"/>
              <a:t>I wanted to go swimming and then go to </a:t>
            </a:r>
            <a:r>
              <a:rPr lang="en-US" dirty="0" smtClean="0"/>
              <a:t>Sarah’s </a:t>
            </a:r>
            <a:r>
              <a:rPr lang="en-US" dirty="0"/>
              <a:t>house</a:t>
            </a:r>
            <a:r>
              <a:rPr lang="en-US" dirty="0" smtClean="0"/>
              <a:t>. –no comma</a:t>
            </a:r>
          </a:p>
          <a:p>
            <a:r>
              <a:rPr lang="en-US" dirty="0" smtClean="0"/>
              <a:t>I enjoy Pretty Little Liars, but I prefer the television </a:t>
            </a:r>
            <a:r>
              <a:rPr lang="en-US" dirty="0"/>
              <a:t>s</a:t>
            </a:r>
            <a:r>
              <a:rPr lang="en-US" dirty="0" smtClean="0"/>
              <a:t>eries.- comma</a:t>
            </a:r>
          </a:p>
          <a:p>
            <a:r>
              <a:rPr lang="en-US" dirty="0" smtClean="0"/>
              <a:t>She ran downstairs and raced down the sidewalk. – no comma</a:t>
            </a:r>
            <a:endParaRPr lang="en-US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4126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err="1" smtClean="0"/>
              <a:t>Remember</a:t>
            </a:r>
            <a:r>
              <a:rPr lang="fr-CA" dirty="0" smtClean="0"/>
              <a:t>…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err="1" smtClean="0"/>
              <a:t>We</a:t>
            </a:r>
            <a:r>
              <a:rPr lang="fr-CA" dirty="0" smtClean="0"/>
              <a:t> </a:t>
            </a:r>
            <a:r>
              <a:rPr lang="fr-CA" dirty="0" err="1" smtClean="0"/>
              <a:t>didn’t</a:t>
            </a:r>
            <a:r>
              <a:rPr lang="fr-CA" dirty="0" smtClean="0"/>
              <a:t> place commas for the sentences </a:t>
            </a:r>
            <a:r>
              <a:rPr lang="fr-CA" dirty="0" err="1" smtClean="0"/>
              <a:t>that</a:t>
            </a:r>
            <a:r>
              <a:rPr lang="fr-CA" dirty="0" smtClean="0"/>
              <a:t> </a:t>
            </a:r>
            <a:r>
              <a:rPr lang="fr-CA" dirty="0" err="1" smtClean="0"/>
              <a:t>cannot</a:t>
            </a:r>
            <a:r>
              <a:rPr lang="fr-CA" dirty="0" smtClean="0"/>
              <a:t> stand </a:t>
            </a:r>
            <a:r>
              <a:rPr lang="fr-CA" dirty="0" err="1" smtClean="0"/>
              <a:t>alone</a:t>
            </a:r>
            <a:r>
              <a:rPr lang="fr-CA" dirty="0" smtClean="0"/>
              <a:t>.</a:t>
            </a:r>
          </a:p>
          <a:p>
            <a:r>
              <a:rPr lang="fr-CA" dirty="0" smtClean="0"/>
              <a:t>And </a:t>
            </a:r>
            <a:r>
              <a:rPr lang="fr-CA" dirty="0" err="1" smtClean="0"/>
              <a:t>we</a:t>
            </a:r>
            <a:r>
              <a:rPr lang="fr-CA" dirty="0" smtClean="0"/>
              <a:t> </a:t>
            </a:r>
            <a:r>
              <a:rPr lang="fr-CA" dirty="0" err="1" smtClean="0"/>
              <a:t>did</a:t>
            </a:r>
            <a:r>
              <a:rPr lang="fr-CA" dirty="0" smtClean="0"/>
              <a:t> place commas for the sentences </a:t>
            </a:r>
            <a:r>
              <a:rPr lang="fr-CA" dirty="0" err="1" smtClean="0"/>
              <a:t>that</a:t>
            </a:r>
            <a:r>
              <a:rPr lang="fr-CA" dirty="0" smtClean="0"/>
              <a:t> </a:t>
            </a:r>
            <a:r>
              <a:rPr lang="fr-CA" dirty="0" err="1" smtClean="0"/>
              <a:t>could</a:t>
            </a:r>
            <a:r>
              <a:rPr lang="fr-CA" dirty="0" smtClean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1450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99592" y="3068960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fr-CA" dirty="0" err="1" smtClean="0"/>
              <a:t>Now</a:t>
            </a:r>
            <a:r>
              <a:rPr lang="fr-CA" dirty="0" smtClean="0"/>
              <a:t> </a:t>
            </a:r>
            <a:r>
              <a:rPr lang="fr-CA" dirty="0" err="1" smtClean="0"/>
              <a:t>you</a:t>
            </a:r>
            <a:r>
              <a:rPr lang="fr-CA" dirty="0" smtClean="0"/>
              <a:t> know how to use commas in compound sentences!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5743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Vagues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131</TotalTime>
  <Words>378</Words>
  <Application>Microsoft Office PowerPoint</Application>
  <PresentationFormat>On-screen Show (4:3)</PresentationFormat>
  <Paragraphs>47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Austin</vt:lpstr>
      <vt:lpstr>Commas in a compound sentence</vt:lpstr>
      <vt:lpstr>What is a compound sentence?</vt:lpstr>
      <vt:lpstr>When to use commas</vt:lpstr>
      <vt:lpstr>When to not use commas</vt:lpstr>
      <vt:lpstr>Comma or no comma?</vt:lpstr>
      <vt:lpstr>Answers</vt:lpstr>
      <vt:lpstr>Remember…</vt:lpstr>
      <vt:lpstr>Now you know how to use commas in compound sentences!</vt:lpstr>
    </vt:vector>
  </TitlesOfParts>
  <Company>ED18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Commas in a compound sentence</dc:title>
  <dc:creator>Billings, Kali</dc:creator>
  <cp:lastModifiedBy>ED18</cp:lastModifiedBy>
  <cp:revision>15</cp:revision>
  <dcterms:created xsi:type="dcterms:W3CDTF">2013-01-31T13:42:00Z</dcterms:created>
  <dcterms:modified xsi:type="dcterms:W3CDTF">2013-02-07T13:44:46Z</dcterms:modified>
</cp:coreProperties>
</file>