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876DE-E9C7-422F-94B0-E1803AE683CB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7465A-A1FF-4B67-8EE2-536F29B5EF8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7057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7465A-A1FF-4B67-8EE2-536F29B5EF8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3572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5EEB-6E01-4707-9B38-C921D73D8890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9693DB-443C-4ECB-8921-643A13C334FB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5EEB-6E01-4707-9B38-C921D73D8890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93DB-443C-4ECB-8921-643A13C334FB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F9693DB-443C-4ECB-8921-643A13C334FB}" type="slidenum">
              <a:rPr lang="fr-FR" smtClean="0"/>
              <a:t>‹#›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5EEB-6E01-4707-9B38-C921D73D8890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5EEB-6E01-4707-9B38-C921D73D8890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F9693DB-443C-4ECB-8921-643A13C334FB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5EEB-6E01-4707-9B38-C921D73D8890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9693DB-443C-4ECB-8921-643A13C334FB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F985EEB-6E01-4707-9B38-C921D73D8890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93DB-443C-4ECB-8921-643A13C334FB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5EEB-6E01-4707-9B38-C921D73D8890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F9693DB-443C-4ECB-8921-643A13C334FB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5EEB-6E01-4707-9B38-C921D73D8890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F9693DB-443C-4ECB-8921-643A13C334FB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5EEB-6E01-4707-9B38-C921D73D8890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9693DB-443C-4ECB-8921-643A13C334FB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9693DB-443C-4ECB-8921-643A13C334FB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5EEB-6E01-4707-9B38-C921D73D8890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F9693DB-443C-4ECB-8921-643A13C334FB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F985EEB-6E01-4707-9B38-C921D73D8890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F985EEB-6E01-4707-9B38-C921D73D8890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F9693DB-443C-4ECB-8921-643A13C334FB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656784" cy="2193776"/>
          </a:xfrm>
        </p:spPr>
        <p:txBody>
          <a:bodyPr>
            <a:noAutofit/>
          </a:bodyPr>
          <a:lstStyle/>
          <a:p>
            <a:r>
              <a:rPr lang="fr-CA" sz="20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By</a:t>
            </a:r>
            <a:r>
              <a:rPr lang="fr-FR" sz="20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fr-FR" sz="2000" b="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Maddie</a:t>
            </a:r>
            <a:r>
              <a:rPr lang="fr-FR" sz="20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sz="20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 </a:t>
            </a:r>
            <a:r>
              <a:rPr lang="fr-FR" sz="20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&amp; Emily </a:t>
            </a:r>
            <a:r>
              <a:rPr lang="fr-FR" sz="20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 </a:t>
            </a:r>
            <a:endParaRPr lang="fr-FR" sz="2000" b="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fr-CA" sz="20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8F</a:t>
            </a:r>
          </a:p>
          <a:p>
            <a:r>
              <a:rPr lang="fr-CA" sz="20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English </a:t>
            </a:r>
          </a:p>
          <a:p>
            <a:r>
              <a:rPr lang="fr-CA" sz="20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Mme. Doucett</a:t>
            </a:r>
          </a:p>
          <a:p>
            <a:r>
              <a:rPr lang="en-US" sz="20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February</a:t>
            </a:r>
            <a:r>
              <a:rPr lang="fr-CA" sz="2000" b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2013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dirty="0" smtClean="0"/>
              <a:t>Commas in a Series 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98735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What is a comma?</a:t>
            </a:r>
            <a:br>
              <a:rPr lang="en-US" u="sng" dirty="0" smtClean="0"/>
            </a:br>
            <a:r>
              <a:rPr lang="en-US" u="sng" dirty="0" smtClean="0"/>
              <a:t>What is a series?</a:t>
            </a:r>
            <a:endParaRPr lang="en-US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Commas </a:t>
            </a:r>
            <a:r>
              <a:rPr lang="en-US" sz="2800" dirty="0" smtClean="0"/>
              <a:t>are used to separate words that do not belong together. In speaking, we can keep words apart by pausing. In writing, we must use commas. </a:t>
            </a:r>
          </a:p>
          <a:p>
            <a:pPr marL="0" indent="0">
              <a:buNone/>
            </a:pP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series is a list of three or more;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Nouns (a person, place or thing)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Verbs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Adjectives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6549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400" u="sng" dirty="0" smtClean="0">
                <a:latin typeface="Andalus" pitchFamily="18" charset="-78"/>
                <a:cs typeface="Andalus" pitchFamily="18" charset="-78"/>
              </a:rPr>
              <a:t>Main Rules: </a:t>
            </a:r>
            <a:endParaRPr lang="en-US" sz="4400" u="sng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Use a comma after every item in a series except the last.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Use commas after the adverbs first, second, third, and so on, when these adverbs introduce a series of parallel items.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When two or more adjectives precede a noun, use a comma after each adjective except the last one.  </a:t>
            </a:r>
            <a:endParaRPr lang="en-US" sz="28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60648"/>
            <a:ext cx="1898154" cy="87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2416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534400" cy="758952"/>
          </a:xfrm>
        </p:spPr>
        <p:txBody>
          <a:bodyPr>
            <a:normAutofit fontScale="9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u="sng" dirty="0"/>
              <a:t>Use a comma after every item in a series except the last.</a:t>
            </a:r>
            <a:r>
              <a:rPr lang="en-US" dirty="0"/>
              <a:t/>
            </a:r>
            <a:br>
              <a:rPr lang="en-US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items in a series may be single words, or phrases, or clauses.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u="sng" dirty="0" smtClean="0"/>
              <a:t>Examples : 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Words : </a:t>
            </a:r>
            <a:r>
              <a:rPr lang="en-US" dirty="0" smtClean="0"/>
              <a:t>The  bedroom walls were black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yellow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and red.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Phrases : </a:t>
            </a:r>
            <a:r>
              <a:rPr lang="en-US" dirty="0" smtClean="0"/>
              <a:t>The cat dashed out of the kitchen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out the door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and to the bird on the oak tree.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Clauses : </a:t>
            </a:r>
            <a:r>
              <a:rPr lang="en-US" dirty="0" smtClean="0"/>
              <a:t>How bunnies jump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how they eat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and how they survive in the winter are explained in this article.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290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132856"/>
            <a:ext cx="2558084" cy="352839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u="sng" dirty="0" smtClean="0"/>
              <a:t>2. Use </a:t>
            </a:r>
            <a:r>
              <a:rPr lang="en-US" sz="2700" u="sng" dirty="0"/>
              <a:t>commas after the adverbs first, second, third, and so on, when these adverbs introduce a series of parallel items. </a:t>
            </a:r>
            <a:r>
              <a:rPr lang="en-US" dirty="0"/>
              <a:t/>
            </a:r>
            <a:br>
              <a:rPr lang="en-US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278360" cy="4572000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Example: </a:t>
            </a:r>
          </a:p>
          <a:p>
            <a:pPr marL="0" indent="0">
              <a:buNone/>
            </a:pPr>
            <a:endParaRPr lang="en-US" u="sng" dirty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There are three ways to get a good mark: first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pay attention; second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en-US" dirty="0"/>
              <a:t> </a:t>
            </a:r>
            <a:r>
              <a:rPr lang="en-US" dirty="0" smtClean="0"/>
              <a:t>take notes; third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study.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7816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758952"/>
          </a:xfrm>
        </p:spPr>
        <p:txBody>
          <a:bodyPr>
            <a:noAutofit/>
          </a:bodyPr>
          <a:lstStyle/>
          <a:p>
            <a:pPr algn="l"/>
            <a:r>
              <a:rPr lang="en-US" sz="2800" u="sng" dirty="0" smtClean="0"/>
              <a:t>3. When </a:t>
            </a:r>
            <a:r>
              <a:rPr lang="en-US" sz="2800" u="sng" dirty="0"/>
              <a:t>two or more adjectives precede a noun, use a comma after each adjective except the last one. </a:t>
            </a:r>
            <a:endParaRPr lang="fr-FR" sz="2800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u="sng" dirty="0" smtClean="0"/>
              <a:t>Example: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They drove away in a bright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shinny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expensive sports car.</a:t>
            </a:r>
          </a:p>
          <a:p>
            <a:pPr marL="0" indent="0">
              <a:buNone/>
            </a:pPr>
            <a:endParaRPr lang="fr-CA" dirty="0"/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Sometimes two adjectives are used together to express a single idea made up of two closely related thoughts. Adjectives so used are not usually separated by a comma.</a:t>
            </a:r>
          </a:p>
          <a:p>
            <a:pPr>
              <a:buFont typeface="Wingdings" pitchFamily="2" charset="2"/>
              <a:buChar char="v"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When you say two adjectives together do not pause between.  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 marL="0" indent="0">
              <a:buNone/>
            </a:pPr>
            <a:r>
              <a:rPr lang="en-US" u="sng" dirty="0" smtClean="0"/>
              <a:t>Example: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Our house is the </a:t>
            </a:r>
            <a:r>
              <a:rPr lang="en-US" b="1" dirty="0" smtClean="0"/>
              <a:t>little green </a:t>
            </a:r>
            <a:r>
              <a:rPr lang="en-US" dirty="0" smtClean="0"/>
              <a:t>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9662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Copperplate Gothic Light" pitchFamily="34" charset="0"/>
              </a:rPr>
              <a:t>Exercises</a:t>
            </a:r>
            <a:endParaRPr lang="en-US" u="sng" dirty="0">
              <a:latin typeface="Copperplate Gothic Light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18720" cy="478227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u="sng" dirty="0" smtClean="0"/>
              <a:t>Add comma in the right spot. </a:t>
            </a:r>
          </a:p>
          <a:p>
            <a:pPr>
              <a:buFont typeface="Wingdings" pitchFamily="2" charset="2"/>
              <a:buChar char="Ø"/>
            </a:pPr>
            <a:endParaRPr lang="en-US" u="sng" dirty="0"/>
          </a:p>
          <a:p>
            <a:pPr marL="514350" indent="-514350">
              <a:buAutoNum type="arabicPeriod"/>
            </a:pPr>
            <a:r>
              <a:rPr lang="en-US" sz="2600" dirty="0" smtClean="0"/>
              <a:t>This </a:t>
            </a:r>
            <a:r>
              <a:rPr lang="en-US" sz="2600" dirty="0"/>
              <a:t>morning I woke </a:t>
            </a:r>
            <a:r>
              <a:rPr lang="en-US" sz="2600" dirty="0" smtClean="0"/>
              <a:t>up </a:t>
            </a:r>
            <a:r>
              <a:rPr lang="en-US" sz="2600" dirty="0"/>
              <a:t>got </a:t>
            </a:r>
            <a:r>
              <a:rPr lang="en-US" sz="2600" dirty="0" smtClean="0"/>
              <a:t>dressed brushed </a:t>
            </a:r>
            <a:r>
              <a:rPr lang="en-US" sz="2600" dirty="0"/>
              <a:t>my </a:t>
            </a:r>
            <a:r>
              <a:rPr lang="en-US" sz="2600" dirty="0" smtClean="0"/>
              <a:t>teeth and </a:t>
            </a:r>
            <a:r>
              <a:rPr lang="en-US" sz="2600" dirty="0"/>
              <a:t>ate breakfast. </a:t>
            </a:r>
            <a:endParaRPr lang="en-US" sz="2600" dirty="0" smtClean="0"/>
          </a:p>
          <a:p>
            <a:pPr marL="514350" indent="-514350">
              <a:buAutoNum type="arabicPeriod"/>
            </a:pPr>
            <a:endParaRPr lang="en-US" sz="2600" dirty="0" smtClean="0"/>
          </a:p>
          <a:p>
            <a:pPr marL="514350" indent="-514350">
              <a:buAutoNum type="arabicPeriod"/>
            </a:pPr>
            <a:r>
              <a:rPr lang="en-US" sz="2600" dirty="0" smtClean="0"/>
              <a:t>In fact  </a:t>
            </a:r>
            <a:r>
              <a:rPr lang="en-US" sz="2600" dirty="0"/>
              <a:t>the bus was full of people who got </a:t>
            </a:r>
            <a:r>
              <a:rPr lang="en-US" sz="2600" dirty="0" smtClean="0"/>
              <a:t>dressed who </a:t>
            </a:r>
            <a:r>
              <a:rPr lang="en-US" sz="2600" dirty="0"/>
              <a:t>brushed their </a:t>
            </a:r>
            <a:r>
              <a:rPr lang="en-US" sz="2600" dirty="0" smtClean="0"/>
              <a:t>teeth </a:t>
            </a:r>
            <a:r>
              <a:rPr lang="en-US" sz="2600" dirty="0"/>
              <a:t>and who ate breakfast this morning. </a:t>
            </a:r>
            <a:endParaRPr lang="en-US" sz="2600" dirty="0" smtClean="0"/>
          </a:p>
          <a:p>
            <a:pPr marL="514350" indent="-514350">
              <a:buAutoNum type="arabicPeriod"/>
            </a:pPr>
            <a:endParaRPr lang="en-US" sz="2600" dirty="0" smtClean="0"/>
          </a:p>
          <a:p>
            <a:pPr marL="514350" indent="-514350">
              <a:buAutoNum type="arabicPeriod"/>
            </a:pPr>
            <a:r>
              <a:rPr lang="en-US" sz="2600" dirty="0" smtClean="0"/>
              <a:t>Going </a:t>
            </a:r>
            <a:r>
              <a:rPr lang="en-US" sz="2600" dirty="0"/>
              <a:t>to </a:t>
            </a:r>
            <a:r>
              <a:rPr lang="en-US" sz="2600" dirty="0" smtClean="0"/>
              <a:t>school working </a:t>
            </a:r>
            <a:r>
              <a:rPr lang="en-US" sz="2600" dirty="0"/>
              <a:t>at the dress </a:t>
            </a:r>
            <a:r>
              <a:rPr lang="en-US" sz="2600" dirty="0" smtClean="0"/>
              <a:t>shop and </a:t>
            </a:r>
            <a:r>
              <a:rPr lang="en-US" sz="2600" dirty="0"/>
              <a:t>practicing her violin took up all of Gina's time</a:t>
            </a:r>
            <a:r>
              <a:rPr lang="en-US" sz="2600" dirty="0" smtClean="0"/>
              <a:t>.</a:t>
            </a:r>
          </a:p>
          <a:p>
            <a:pPr marL="514350" indent="-514350">
              <a:buAutoNum type="arabicPeriod"/>
            </a:pPr>
            <a:endParaRPr lang="en-US" sz="2600" dirty="0" smtClean="0"/>
          </a:p>
          <a:p>
            <a:pPr marL="514350" indent="-514350">
              <a:buAutoNum type="arabicPeriod"/>
            </a:pPr>
            <a:r>
              <a:rPr lang="en-US" sz="2600" dirty="0" smtClean="0"/>
              <a:t>My </a:t>
            </a:r>
            <a:r>
              <a:rPr lang="en-US" sz="2600" dirty="0"/>
              <a:t>grandmother remembers World War </a:t>
            </a:r>
            <a:r>
              <a:rPr lang="en-US" sz="2600" dirty="0" smtClean="0"/>
              <a:t>II  </a:t>
            </a:r>
            <a:r>
              <a:rPr lang="en-US" sz="2600" dirty="0"/>
              <a:t>the Korean </a:t>
            </a:r>
            <a:r>
              <a:rPr lang="en-US" sz="2600" dirty="0" smtClean="0"/>
              <a:t>War the </a:t>
            </a:r>
            <a:r>
              <a:rPr lang="en-US" sz="2600" dirty="0"/>
              <a:t>Vietnam </a:t>
            </a:r>
            <a:r>
              <a:rPr lang="en-US" sz="2600" dirty="0" smtClean="0"/>
              <a:t>War and </a:t>
            </a:r>
            <a:r>
              <a:rPr lang="en-US" sz="2600" dirty="0"/>
              <a:t>the Gulf War.</a:t>
            </a:r>
          </a:p>
        </p:txBody>
      </p:sp>
    </p:spTree>
    <p:extLst>
      <p:ext uri="{BB962C8B-B14F-4D97-AF65-F5344CB8AC3E}">
        <p14:creationId xmlns:p14="http://schemas.microsoft.com/office/powerpoint/2010/main" val="246084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271540" y="188640"/>
            <a:ext cx="8534400" cy="758952"/>
          </a:xfrm>
        </p:spPr>
        <p:txBody>
          <a:bodyPr/>
          <a:lstStyle/>
          <a:p>
            <a:r>
              <a:rPr lang="en-US" u="sng" dirty="0" smtClean="0">
                <a:latin typeface="Wide Latin" pitchFamily="18" charset="0"/>
              </a:rPr>
              <a:t>Create your own</a:t>
            </a:r>
            <a:endParaRPr lang="en-US" u="sng" dirty="0">
              <a:latin typeface="Wide Lati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6502496" cy="4572000"/>
          </a:xfrm>
        </p:spPr>
        <p:txBody>
          <a:bodyPr/>
          <a:lstStyle/>
          <a:p>
            <a:r>
              <a:rPr lang="en-US" dirty="0" smtClean="0"/>
              <a:t>Make 1-3 sentences using commas in a series on a piece of paper, and switch with the person beside you to correct them. </a:t>
            </a:r>
          </a:p>
          <a:p>
            <a:r>
              <a:rPr lang="en-US" dirty="0" smtClean="0"/>
              <a:t>Try to make them ‘’Grade 8’’ sentences.</a:t>
            </a:r>
          </a:p>
          <a:p>
            <a:r>
              <a:rPr lang="en-US" b="1" dirty="0" smtClean="0"/>
              <a:t>Do not </a:t>
            </a:r>
            <a:r>
              <a:rPr lang="en-US" dirty="0" smtClean="0"/>
              <a:t>use the same type of sentences, so that they don’t become boring. </a:t>
            </a:r>
          </a:p>
          <a:p>
            <a:endParaRPr lang="fr-FR" dirty="0"/>
          </a:p>
        </p:txBody>
      </p:sp>
      <p:pic>
        <p:nvPicPr>
          <p:cNvPr id="1026" name="Picture 2" descr="C:\Users\Louise.Hill\AppData\Local\Microsoft\Windows\Temporary Internet Files\Content.IE5\S6TIEK1P\MP90034151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970" y="1916832"/>
            <a:ext cx="1530408" cy="214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1922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243</TotalTime>
  <Words>503</Words>
  <Application>Microsoft Office PowerPoint</Application>
  <PresentationFormat>On-screen Show (4:3)</PresentationFormat>
  <Paragraphs>54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Civil</vt:lpstr>
      <vt:lpstr>Commas in a Series </vt:lpstr>
      <vt:lpstr>What is a comma? What is a series?</vt:lpstr>
      <vt:lpstr>Main Rules: </vt:lpstr>
      <vt:lpstr>Use a comma after every item in a series except the last. </vt:lpstr>
      <vt:lpstr>2. Use commas after the adverbs first, second, third, and so on, when these adverbs introduce a series of parallel items.  </vt:lpstr>
      <vt:lpstr>3. When two or more adjectives precede a noun, use a comma after each adjective except the last one. </vt:lpstr>
      <vt:lpstr>Exercises</vt:lpstr>
      <vt:lpstr>Create your own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Commas in a Series </dc:title>
  <dc:creator>Hill, Louise</dc:creator>
  <cp:lastModifiedBy>ED18</cp:lastModifiedBy>
  <cp:revision>23</cp:revision>
  <dcterms:created xsi:type="dcterms:W3CDTF">2013-01-31T14:36:53Z</dcterms:created>
  <dcterms:modified xsi:type="dcterms:W3CDTF">2013-02-05T16:30:47Z</dcterms:modified>
</cp:coreProperties>
</file>