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6BA5E93B-17DA-4B5A-AE93-37A2240391D1}" type="datetimeFigureOut">
              <a:rPr lang="fr-FR" smtClean="0"/>
              <a:t>08/02/2013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209265E-1573-4DE7-8C05-59CD3DFBF0CD}" type="slidenum">
              <a:rPr lang="fr-FR" smtClean="0"/>
              <a:t>‹#›</a:t>
            </a:fld>
            <a:endParaRPr lang="fr-FR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E93B-17DA-4B5A-AE93-37A2240391D1}" type="datetimeFigureOut">
              <a:rPr lang="fr-FR" smtClean="0"/>
              <a:t>08/02/2013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265E-1573-4DE7-8C05-59CD3DFBF0C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E93B-17DA-4B5A-AE93-37A2240391D1}" type="datetimeFigureOut">
              <a:rPr lang="fr-FR" smtClean="0"/>
              <a:t>08/02/2013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265E-1573-4DE7-8C05-59CD3DFBF0C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E93B-17DA-4B5A-AE93-37A2240391D1}" type="datetimeFigureOut">
              <a:rPr lang="fr-FR" smtClean="0"/>
              <a:t>08/02/2013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265E-1573-4DE7-8C05-59CD3DFBF0C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E93B-17DA-4B5A-AE93-37A2240391D1}" type="datetimeFigureOut">
              <a:rPr lang="fr-FR" smtClean="0"/>
              <a:t>08/02/2013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265E-1573-4DE7-8C05-59CD3DFBF0C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E93B-17DA-4B5A-AE93-37A2240391D1}" type="datetimeFigureOut">
              <a:rPr lang="fr-FR" smtClean="0"/>
              <a:t>08/02/2013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265E-1573-4DE7-8C05-59CD3DFBF0CD}" type="slidenum">
              <a:rPr lang="fr-FR" smtClean="0"/>
              <a:t>‹#›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E93B-17DA-4B5A-AE93-37A2240391D1}" type="datetimeFigureOut">
              <a:rPr lang="fr-FR" smtClean="0"/>
              <a:t>08/02/2013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265E-1573-4DE7-8C05-59CD3DFBF0CD}" type="slidenum">
              <a:rPr lang="fr-FR" smtClean="0"/>
              <a:t>‹#›</a:t>
            </a:fld>
            <a:endParaRPr lang="fr-FR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E93B-17DA-4B5A-AE93-37A2240391D1}" type="datetimeFigureOut">
              <a:rPr lang="fr-FR" smtClean="0"/>
              <a:t>08/02/2013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265E-1573-4DE7-8C05-59CD3DFBF0C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E93B-17DA-4B5A-AE93-37A2240391D1}" type="datetimeFigureOut">
              <a:rPr lang="fr-FR" smtClean="0"/>
              <a:t>08/02/2013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265E-1573-4DE7-8C05-59CD3DFBF0C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E93B-17DA-4B5A-AE93-37A2240391D1}" type="datetimeFigureOut">
              <a:rPr lang="fr-FR" smtClean="0"/>
              <a:t>08/02/2013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265E-1573-4DE7-8C05-59CD3DFBF0C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E93B-17DA-4B5A-AE93-37A2240391D1}" type="datetimeFigureOut">
              <a:rPr lang="fr-FR" smtClean="0"/>
              <a:t>08/02/2013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9265E-1573-4DE7-8C05-59CD3DFBF0CD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BA5E93B-17DA-4B5A-AE93-37A2240391D1}" type="datetimeFigureOut">
              <a:rPr lang="fr-FR" smtClean="0"/>
              <a:t>08/02/2013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B209265E-1573-4DE7-8C05-59CD3DFBF0CD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4400" dirty="0" smtClean="0"/>
              <a:t>Commas to prevent misreading</a:t>
            </a:r>
            <a:endParaRPr lang="en-CA" sz="4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 rot="360000">
            <a:off x="3172991" y="4759043"/>
            <a:ext cx="4836456" cy="1040845"/>
          </a:xfrm>
        </p:spPr>
        <p:txBody>
          <a:bodyPr>
            <a:normAutofit/>
          </a:bodyPr>
          <a:lstStyle/>
          <a:p>
            <a:r>
              <a:rPr lang="fr-CA" sz="2400" dirty="0" smtClean="0"/>
              <a:t>By: </a:t>
            </a:r>
            <a:r>
              <a:rPr lang="fr-CA" sz="2400" dirty="0" smtClean="0"/>
              <a:t>Mackenzie </a:t>
            </a:r>
            <a:r>
              <a:rPr lang="fr-CA" sz="2400" dirty="0" smtClean="0"/>
              <a:t>and </a:t>
            </a:r>
            <a:r>
              <a:rPr lang="fr-CA" sz="2400" dirty="0" err="1" smtClean="0"/>
              <a:t>Charlene</a:t>
            </a:r>
            <a:r>
              <a:rPr lang="fr-CA" sz="2400" dirty="0" smtClean="0"/>
              <a:t> </a:t>
            </a:r>
            <a:r>
              <a:rPr lang="fr-CA" sz="2400" dirty="0" smtClean="0"/>
              <a:t> </a:t>
            </a:r>
            <a:r>
              <a:rPr lang="fr-CA" sz="2400" dirty="0" smtClean="0"/>
              <a:t>8G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58676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Definition</a:t>
            </a:r>
            <a:endParaRPr lang="en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CA" dirty="0" smtClean="0"/>
              <a:t>Commas to prevent misreading are commas placed into sentences to clarify the meaning. Without them, the sentence has a whole new meaning.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5804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41440" cy="1442674"/>
          </a:xfrm>
        </p:spPr>
        <p:txBody>
          <a:bodyPr/>
          <a:lstStyle/>
          <a:p>
            <a:r>
              <a:rPr lang="en-CA" dirty="0" smtClean="0"/>
              <a:t>Example #1</a:t>
            </a:r>
            <a:endParaRPr lang="en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412776"/>
            <a:ext cx="7488832" cy="5256584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en-CA" dirty="0" smtClean="0"/>
              <a:t>Without comma: I love watching animals eating Italian food and listening to </a:t>
            </a:r>
            <a:r>
              <a:rPr lang="en-CA" dirty="0" smtClean="0"/>
              <a:t>music.</a:t>
            </a:r>
          </a:p>
          <a:p>
            <a:pPr marL="0" indent="0" algn="ctr">
              <a:buNone/>
            </a:pPr>
            <a:r>
              <a:rPr lang="en-CA" dirty="0" smtClean="0">
                <a:solidFill>
                  <a:schemeClr val="accent1"/>
                </a:solidFill>
              </a:rPr>
              <a:t>With comma: I love watching animals, eating Italian food, and listening to music.</a:t>
            </a:r>
          </a:p>
          <a:p>
            <a:pPr marL="0" lvl="0" indent="0">
              <a:buNone/>
            </a:pPr>
            <a:endParaRPr lang="en-CA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931" y="3429000"/>
            <a:ext cx="3528392" cy="2940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925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1280" y="188640"/>
            <a:ext cx="8041440" cy="1442674"/>
          </a:xfrm>
        </p:spPr>
        <p:txBody>
          <a:bodyPr/>
          <a:lstStyle/>
          <a:p>
            <a:r>
              <a:rPr lang="en-CA" dirty="0" smtClean="0"/>
              <a:t>Example #2</a:t>
            </a:r>
            <a:endParaRPr lang="en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56792"/>
            <a:ext cx="7467600" cy="395133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Without comma: The children having already eaten the adults sat down to a quiet dinner.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accent1"/>
                </a:solidFill>
              </a:rPr>
              <a:t>With comma: The children having already eaten, the adults sat down to a quiet </a:t>
            </a:r>
            <a:r>
              <a:rPr lang="en-US" dirty="0" smtClean="0">
                <a:solidFill>
                  <a:schemeClr val="accent1"/>
                </a:solidFill>
              </a:rPr>
              <a:t>dinner.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650"/>
          <a:stretch/>
        </p:blipFill>
        <p:spPr bwMode="auto">
          <a:xfrm>
            <a:off x="3138586" y="3309070"/>
            <a:ext cx="3182188" cy="3158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797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41440" cy="1442674"/>
          </a:xfrm>
        </p:spPr>
        <p:txBody>
          <a:bodyPr/>
          <a:lstStyle/>
          <a:p>
            <a:r>
              <a:rPr lang="en-CA" dirty="0" smtClean="0"/>
              <a:t>Example #3</a:t>
            </a:r>
            <a:endParaRPr lang="en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68207" y="1628800"/>
            <a:ext cx="7467600" cy="39513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Without comma: </a:t>
            </a:r>
            <a:r>
              <a:rPr lang="en-US" sz="2800" dirty="0" smtClean="0"/>
              <a:t>Did the lion eat Fred?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With </a:t>
            </a:r>
            <a:r>
              <a:rPr lang="en-US" sz="2800" dirty="0">
                <a:solidFill>
                  <a:schemeClr val="accent1"/>
                </a:solidFill>
              </a:rPr>
              <a:t>comma</a:t>
            </a:r>
            <a:r>
              <a:rPr lang="en-US" sz="2800" dirty="0" smtClean="0">
                <a:solidFill>
                  <a:schemeClr val="accent1"/>
                </a:solidFill>
              </a:rPr>
              <a:t>: Did the lion eat, Fred?</a:t>
            </a:r>
            <a:endParaRPr lang="en-CA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30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899" y="3140968"/>
            <a:ext cx="2006570" cy="35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598" y="2061460"/>
            <a:ext cx="4159655" cy="479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866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9770" y="128882"/>
            <a:ext cx="8041440" cy="1442674"/>
          </a:xfrm>
        </p:spPr>
        <p:txBody>
          <a:bodyPr/>
          <a:lstStyle/>
          <a:p>
            <a:r>
              <a:rPr lang="en-CA" dirty="0" smtClean="0"/>
              <a:t>Exercises</a:t>
            </a:r>
            <a:endParaRPr lang="en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700808"/>
            <a:ext cx="7416824" cy="496855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Bridget having </a:t>
            </a:r>
            <a:r>
              <a:rPr lang="en-US" dirty="0" smtClean="0"/>
              <a:t>drowned   her </a:t>
            </a:r>
            <a:r>
              <a:rPr lang="en-US" dirty="0"/>
              <a:t>sister was afraid of water for the rest of her life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Before leaving  the soldiers attacked the fort.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With the police pursuing  the crowd shouted loudly.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If you cook  Rick will do the dishes.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When my grandfather turned 100 150 people came to his party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 few days before   I saw him at a game.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To get through  a tunnel must be built.</a:t>
            </a:r>
          </a:p>
          <a:p>
            <a:endParaRPr lang="en-US" dirty="0" smtClean="0"/>
          </a:p>
          <a:p>
            <a:endParaRPr lang="en-US" dirty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262458" y="1571556"/>
            <a:ext cx="172483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endParaRPr lang="fr-FR" sz="32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86185" y="2434441"/>
            <a:ext cx="172483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endParaRPr lang="fr-FR" sz="32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 flipH="1">
            <a:off x="4262458" y="2860043"/>
            <a:ext cx="288032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endParaRPr lang="fr-FR" sz="32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00783" y="3290736"/>
            <a:ext cx="172483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endParaRPr lang="fr-FR" sz="32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74395" y="3746080"/>
            <a:ext cx="172483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endParaRPr lang="fr-FR" sz="32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59770" y="4499901"/>
            <a:ext cx="172483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endParaRPr lang="fr-FR" sz="32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92283" y="4974531"/>
            <a:ext cx="172483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endParaRPr lang="fr-FR" sz="32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372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Personnalisé 1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7030A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213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Sketchbook</vt:lpstr>
      <vt:lpstr>Commas to prevent misreading</vt:lpstr>
      <vt:lpstr>Definition</vt:lpstr>
      <vt:lpstr>Example #1</vt:lpstr>
      <vt:lpstr>Example #2</vt:lpstr>
      <vt:lpstr>Example #3</vt:lpstr>
      <vt:lpstr>Exercises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Commas to prevent misreading</dc:title>
  <dc:creator>Yazdani, Charlene</dc:creator>
  <cp:lastModifiedBy>ED18</cp:lastModifiedBy>
  <cp:revision>15</cp:revision>
  <dcterms:created xsi:type="dcterms:W3CDTF">2013-01-31T12:46:12Z</dcterms:created>
  <dcterms:modified xsi:type="dcterms:W3CDTF">2013-02-08T13:45:29Z</dcterms:modified>
</cp:coreProperties>
</file>