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4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6EDBC8C-8435-4939-A8A2-00F6E9383446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8D84900-3A51-4636-81C3-DE4CCAF0B7F7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19140000">
            <a:off x="604651" y="2261351"/>
            <a:ext cx="5625883" cy="1204306"/>
          </a:xfrm>
        </p:spPr>
        <p:txBody>
          <a:bodyPr/>
          <a:lstStyle/>
          <a:p>
            <a:r>
              <a:rPr lang="fr-CA" sz="4000" dirty="0" smtClean="0"/>
              <a:t>END MARKS </a:t>
            </a:r>
            <a:r>
              <a:rPr lang="fr-CA" sz="19900" dirty="0" smtClean="0"/>
              <a:t>.!?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 rot="19140000">
            <a:off x="1339469" y="2415494"/>
            <a:ext cx="6532194" cy="724881"/>
          </a:xfrm>
        </p:spPr>
        <p:txBody>
          <a:bodyPr>
            <a:noAutofit/>
          </a:bodyPr>
          <a:lstStyle/>
          <a:p>
            <a:pPr algn="ctr"/>
            <a:r>
              <a:rPr lang="fr-CA" sz="2000" dirty="0" smtClean="0"/>
              <a:t>By: Riley and Jesse </a:t>
            </a:r>
          </a:p>
          <a:p>
            <a:pPr algn="ctr"/>
            <a:r>
              <a:rPr lang="fr-CA" sz="2000" dirty="0" smtClean="0"/>
              <a:t>8h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52600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Exclamation Point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Use an exclamation point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end of a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exclamatory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sentence . 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EX. Tim, look out! </a:t>
            </a:r>
            <a:endParaRPr lang="fr-FR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3737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EXCLAMATION POINT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A" sz="2400" dirty="0" smtClean="0">
                <a:latin typeface="Aharoni" pitchFamily="2" charset="-79"/>
                <a:cs typeface="Aharoni" pitchFamily="2" charset="-79"/>
              </a:rPr>
              <a:t>Use an exclamation point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after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an interjection or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after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any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other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exclamatory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expression.</a:t>
            </a:r>
          </a:p>
          <a:p>
            <a:r>
              <a:rPr lang="fr-CA" sz="2400" dirty="0" smtClean="0">
                <a:latin typeface="Aharoni" pitchFamily="2" charset="-79"/>
                <a:cs typeface="Aharoni" pitchFamily="2" charset="-79"/>
              </a:rPr>
              <a:t>An interjection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is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a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word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or group of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words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used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to express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strong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feeling. It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may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be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a real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word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or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simply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a group of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letters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used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to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represent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a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sound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. It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is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one of the </a:t>
            </a:r>
            <a:r>
              <a:rPr lang="fr-CA" sz="2400" dirty="0" err="1" smtClean="0">
                <a:latin typeface="Aharoni" pitchFamily="2" charset="-79"/>
                <a:cs typeface="Aharoni" pitchFamily="2" charset="-79"/>
              </a:rPr>
              <a:t>eight</a:t>
            </a:r>
            <a:r>
              <a:rPr lang="fr-CA" sz="2400" dirty="0" smtClean="0">
                <a:latin typeface="Aharoni" pitchFamily="2" charset="-79"/>
                <a:cs typeface="Aharoni" pitchFamily="2" charset="-79"/>
              </a:rPr>
              <a:t> parts of speech.</a:t>
            </a:r>
          </a:p>
          <a:p>
            <a:r>
              <a:rPr lang="fr-CA" sz="2400" dirty="0" smtClean="0">
                <a:latin typeface="Aharoni" pitchFamily="2" charset="-79"/>
                <a:cs typeface="Aharoni" pitchFamily="2" charset="-79"/>
              </a:rPr>
              <a:t>EX. Hurrah!      Wow!</a:t>
            </a:r>
            <a:endParaRPr lang="fr-FR" sz="24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5431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THE PERIOD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24744"/>
            <a:ext cx="8676456" cy="3579849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 period  is used at the end  of three types of sentences: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Declarative sentence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Imperative sentence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Indirect questions  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523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DECLARITIVE SENTENCE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Is a sentence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that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makes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statement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.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It’s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kind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of sentence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you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use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when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you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want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to tell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something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Ex.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My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brother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delivers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newspapers</a:t>
            </a:r>
            <a:r>
              <a:rPr lang="fr-CA" sz="2800" dirty="0">
                <a:latin typeface="Aharoni" pitchFamily="2" charset="-79"/>
                <a:cs typeface="Aharoni" pitchFamily="2" charset="-79"/>
              </a:rPr>
              <a:t>.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endParaRPr lang="fr-FR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9503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Imperative</a:t>
            </a:r>
            <a:r>
              <a:rPr lang="fr-CA" dirty="0" smtClean="0"/>
              <a:t> sentence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A sentence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asking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or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telling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someone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to do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something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. 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EX.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Please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close 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door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. </a:t>
            </a:r>
            <a:endParaRPr lang="fr-FR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6438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INDIRECT QUESTION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200580"/>
          </a:xfrm>
        </p:spPr>
        <p:txBody>
          <a:bodyPr>
            <a:normAutofit lnSpcReduction="10000"/>
          </a:bodyPr>
          <a:lstStyle/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An indirect question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is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part of a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statement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that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tells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what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someone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, but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that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does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not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give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exact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words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of 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person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who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question.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EX.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She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us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whether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like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strawberries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.  </a:t>
            </a:r>
          </a:p>
          <a:p>
            <a:endParaRPr lang="fr-CA" sz="2800" dirty="0" smtClean="0">
              <a:latin typeface="Aharoni" pitchFamily="2" charset="-79"/>
              <a:cs typeface="Aharoni" pitchFamily="2" charset="-79"/>
            </a:endParaRP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( Do NOT use a question mark in a indirect question .)</a:t>
            </a:r>
            <a:endParaRPr lang="fr-FR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9072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/>
              <a:t>kind</a:t>
            </a:r>
            <a:r>
              <a:rPr lang="fr-CA" dirty="0" smtClean="0"/>
              <a:t> of sentence </a:t>
            </a:r>
            <a:r>
              <a:rPr lang="fr-CA" dirty="0" err="1" smtClean="0"/>
              <a:t>would</a:t>
            </a:r>
            <a:r>
              <a:rPr lang="fr-CA" dirty="0" smtClean="0"/>
              <a:t> </a:t>
            </a:r>
            <a:r>
              <a:rPr lang="fr-CA" dirty="0" err="1" smtClean="0"/>
              <a:t>this</a:t>
            </a:r>
            <a:r>
              <a:rPr lang="fr-CA" dirty="0" smtClean="0"/>
              <a:t> </a:t>
            </a:r>
            <a:r>
              <a:rPr lang="fr-CA" dirty="0" err="1" smtClean="0"/>
              <a:t>be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60" y="1100628"/>
            <a:ext cx="7493456" cy="4056564"/>
          </a:xfrm>
        </p:spPr>
        <p:txBody>
          <a:bodyPr>
            <a:normAutofit fontScale="92500"/>
          </a:bodyPr>
          <a:lstStyle/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Pass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me the salsa. </a:t>
            </a:r>
          </a:p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Imparative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sentence </a:t>
            </a:r>
          </a:p>
          <a:p>
            <a:endParaRPr lang="fr-CA" sz="2800" dirty="0">
              <a:latin typeface="Aharoni" pitchFamily="2" charset="-79"/>
              <a:cs typeface="Aharoni" pitchFamily="2" charset="-79"/>
            </a:endParaRPr>
          </a:p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My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mother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me to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take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garbage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out. 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Indirect Question </a:t>
            </a:r>
          </a:p>
          <a:p>
            <a:endParaRPr lang="fr-CA" sz="2800" dirty="0">
              <a:latin typeface="Aharoni" pitchFamily="2" charset="-79"/>
              <a:cs typeface="Aharoni" pitchFamily="2" charset="-79"/>
            </a:endParaRP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I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took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garbage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out 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while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eating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salsa.</a:t>
            </a:r>
          </a:p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Declaritive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sentence</a:t>
            </a:r>
            <a:endParaRPr lang="fr-FR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9647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The </a:t>
            </a:r>
            <a:r>
              <a:rPr lang="fr-CA" dirty="0" err="1" smtClean="0"/>
              <a:t>period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Periods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are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also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used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after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an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abbreviation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or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after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an initial. </a:t>
            </a:r>
          </a:p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Examples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:  Mr.  Mrs.  </a:t>
            </a:r>
          </a:p>
          <a:p>
            <a:endParaRPr lang="fr-CA" sz="2800" dirty="0" smtClean="0">
              <a:latin typeface="Aharoni" pitchFamily="2" charset="-79"/>
              <a:cs typeface="Aharoni" pitchFamily="2" charset="-79"/>
            </a:endParaRPr>
          </a:p>
          <a:p>
            <a:r>
              <a:rPr lang="fr-CA" sz="2800" dirty="0" err="1">
                <a:latin typeface="Aharoni" pitchFamily="2" charset="-79"/>
                <a:cs typeface="Aharoni" pitchFamily="2" charset="-79"/>
              </a:rPr>
              <a:t>Periods</a:t>
            </a:r>
            <a:r>
              <a:rPr lang="fr-CA" sz="2800" dirty="0">
                <a:latin typeface="Aharoni" pitchFamily="2" charset="-79"/>
                <a:cs typeface="Aharoni" pitchFamily="2" charset="-79"/>
              </a:rPr>
              <a:t> are </a:t>
            </a:r>
            <a:r>
              <a:rPr lang="fr-CA" sz="2800" dirty="0" err="1">
                <a:latin typeface="Aharoni" pitchFamily="2" charset="-79"/>
                <a:cs typeface="Aharoni" pitchFamily="2" charset="-79"/>
              </a:rPr>
              <a:t>left</a:t>
            </a:r>
            <a:r>
              <a:rPr lang="fr-CA" sz="2800" dirty="0">
                <a:latin typeface="Aharoni" pitchFamily="2" charset="-79"/>
                <a:cs typeface="Aharoni" pitchFamily="2" charset="-79"/>
              </a:rPr>
              <a:t> out in </a:t>
            </a:r>
            <a:r>
              <a:rPr lang="fr-CA" sz="2800" dirty="0" err="1">
                <a:latin typeface="Aharoni" pitchFamily="2" charset="-79"/>
                <a:cs typeface="Aharoni" pitchFamily="2" charset="-79"/>
              </a:rPr>
              <a:t>some</a:t>
            </a:r>
            <a:r>
              <a:rPr lang="fr-CA" sz="2800" dirty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>
                <a:latin typeface="Aharoni" pitchFamily="2" charset="-79"/>
                <a:cs typeface="Aharoni" pitchFamily="2" charset="-79"/>
              </a:rPr>
              <a:t>abbreviations</a:t>
            </a:r>
            <a:r>
              <a:rPr lang="fr-CA" sz="2800" dirty="0">
                <a:latin typeface="Aharoni" pitchFamily="2" charset="-79"/>
                <a:cs typeface="Aharoni" pitchFamily="2" charset="-79"/>
              </a:rPr>
              <a:t>.  </a:t>
            </a:r>
          </a:p>
          <a:p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Examples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: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RCMP      FM radio</a:t>
            </a:r>
            <a:endParaRPr lang="fr-CA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8195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The </a:t>
            </a:r>
            <a:r>
              <a:rPr lang="fr-CA" dirty="0" err="1" smtClean="0"/>
              <a:t>period</a:t>
            </a:r>
            <a:r>
              <a:rPr lang="fr-CA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Periods are also used in between  numerals  to separate dollars and cents. </a:t>
            </a:r>
          </a:p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EX.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$18.90 </a:t>
            </a:r>
          </a:p>
          <a:p>
            <a:r>
              <a:rPr lang="en-US" sz="3200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    $20.00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4402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/>
              <a:t>QUESTION MARK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68532"/>
          </a:xfrm>
        </p:spPr>
        <p:txBody>
          <a:bodyPr>
            <a:normAutofit fontScale="92500" lnSpcReduction="10000"/>
          </a:bodyPr>
          <a:lstStyle/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Use a question mark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end of an interrogative sentence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An interrogative sentence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is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 sentence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that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 question.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EX. has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anyone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seen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my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dog?</a:t>
            </a:r>
          </a:p>
          <a:p>
            <a:r>
              <a:rPr lang="fr-CA" sz="280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above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sentence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gives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exact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words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of the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person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who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asked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the question. It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is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called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 direct question. A question mark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is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used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only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fr-CA" sz="2800" dirty="0" err="1" smtClean="0">
                <a:latin typeface="Aharoni" pitchFamily="2" charset="-79"/>
                <a:cs typeface="Aharoni" pitchFamily="2" charset="-79"/>
              </a:rPr>
              <a:t>with</a:t>
            </a:r>
            <a:r>
              <a:rPr lang="fr-CA" sz="2800" dirty="0" smtClean="0">
                <a:latin typeface="Aharoni" pitchFamily="2" charset="-79"/>
                <a:cs typeface="Aharoni" pitchFamily="2" charset="-79"/>
              </a:rPr>
              <a:t> a direct question.</a:t>
            </a:r>
            <a:endParaRPr lang="fr-FR" sz="28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1679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148</TotalTime>
  <Words>380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END MARKS .!?</vt:lpstr>
      <vt:lpstr>THE PERIOD </vt:lpstr>
      <vt:lpstr>DECLARITIVE SENTENCE</vt:lpstr>
      <vt:lpstr>Imperative sentence </vt:lpstr>
      <vt:lpstr>INDIRECT QUESTION</vt:lpstr>
      <vt:lpstr>What kind of sentence would this be</vt:lpstr>
      <vt:lpstr>The period</vt:lpstr>
      <vt:lpstr>The period </vt:lpstr>
      <vt:lpstr>QUESTION MARK</vt:lpstr>
      <vt:lpstr>Exclamation Point</vt:lpstr>
      <vt:lpstr>EXCLAMATION POINT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MARKS .!?</dc:title>
  <dc:creator>Lavender, Riley</dc:creator>
  <cp:lastModifiedBy>ED18</cp:lastModifiedBy>
  <cp:revision>9</cp:revision>
  <dcterms:created xsi:type="dcterms:W3CDTF">2013-01-31T15:28:16Z</dcterms:created>
  <dcterms:modified xsi:type="dcterms:W3CDTF">2013-02-05T16:30:16Z</dcterms:modified>
</cp:coreProperties>
</file>