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C2C4-704A-4B92-A252-3C6B5238BFF2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3D35-A827-4B19-9815-792AC9DC33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Semicolons</a:t>
            </a:r>
            <a:endParaRPr lang="en-US" sz="6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450px-Semicolon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95400"/>
            <a:ext cx="2963466" cy="395128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 descr="C:\Documents and Settings\Michelle.Doucett\Local Settings\Temporary Internet Files\Content.IE5\I7FQGE8W\MPj03057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62200"/>
            <a:ext cx="3657600" cy="3200400"/>
          </a:xfrm>
          <a:prstGeom prst="rect">
            <a:avLst/>
          </a:prstGeom>
          <a:noFill/>
        </p:spPr>
      </p:pic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semicolon between two independent clauses of a compound sentence when not joined by a co-ordinate conjunction such as </a:t>
            </a:r>
            <a:r>
              <a:rPr lang="en-US" u="sng" dirty="0" smtClean="0"/>
              <a:t>and</a:t>
            </a:r>
            <a:r>
              <a:rPr lang="en-US" dirty="0" smtClean="0"/>
              <a:t>, </a:t>
            </a:r>
            <a:r>
              <a:rPr lang="en-US" u="sng" dirty="0" smtClean="0"/>
              <a:t>but</a:t>
            </a:r>
            <a:r>
              <a:rPr lang="en-US" dirty="0" smtClean="0"/>
              <a:t>, </a:t>
            </a:r>
            <a:r>
              <a:rPr lang="en-US" u="sng" dirty="0" smtClean="0"/>
              <a:t>or</a:t>
            </a:r>
            <a:r>
              <a:rPr lang="en-US" dirty="0" smtClean="0"/>
              <a:t>, </a:t>
            </a:r>
            <a:r>
              <a:rPr lang="en-US" u="sng" dirty="0" smtClean="0"/>
              <a:t>for</a:t>
            </a:r>
            <a:r>
              <a:rPr lang="en-US" dirty="0" smtClean="0"/>
              <a:t>, </a:t>
            </a:r>
            <a:r>
              <a:rPr lang="en-US" u="sng" dirty="0" smtClean="0"/>
              <a:t>yet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Examples: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He had an idea; it was very creative.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The teacher taught; the students learned.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semicolon before a conjunctive adverb that connects two clauses.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Punctuation rules can be annoying; nevertheless, they are essential to your writing.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Carlos was rich; however, he took the subway to work.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semicolons between items in a series if the items contain commas.</a:t>
            </a:r>
          </a:p>
          <a:p>
            <a:pPr>
              <a:buNone/>
            </a:pPr>
            <a:r>
              <a:rPr lang="en-US" dirty="0" smtClean="0"/>
              <a:t>Examples: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Those attending the convention came from Detroit, Michigan; El Paso, Texas; Bangor, Maine; and Los Angeles, California.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Jon prepared dinner Paula set the table.</a:t>
            </a:r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It was a clear day moreover, it was perfect for swimming.</a:t>
            </a:r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en-US" dirty="0" smtClean="0"/>
              <a:t>New animals in the collection include a cheetah, an okapi, and a harpy eagle from Africa  a tiger, two peacocks, and a rhinoceros from India a snow leopard from Tibet and two caribou, a Kodiak bear, and an arctic fox from the Yukon.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145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Semicolons</vt:lpstr>
      <vt:lpstr>Rule #1</vt:lpstr>
      <vt:lpstr>Rule #2</vt:lpstr>
      <vt:lpstr>Rule #3</vt:lpstr>
      <vt:lpstr>Try it!</vt:lpstr>
    </vt:vector>
  </TitlesOfParts>
  <Company>Dept.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Semicolons</dc:title>
  <dc:creator>Michelle.Doucett</dc:creator>
  <cp:lastModifiedBy>Michelle.Doucett</cp:lastModifiedBy>
  <cp:revision>12</cp:revision>
  <dcterms:created xsi:type="dcterms:W3CDTF">2010-04-13T16:34:47Z</dcterms:created>
  <dcterms:modified xsi:type="dcterms:W3CDTF">2010-04-13T18:04:15Z</dcterms:modified>
</cp:coreProperties>
</file>