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3E5ABD3-2734-4F3E-B9C7-54562C308558}">
          <p14:sldIdLst>
            <p14:sldId id="256"/>
          </p14:sldIdLst>
        </p14:section>
        <p14:section name="Untitled Section" id="{FEFB6910-48A7-4154-97BD-C4D80FB265B2}">
          <p14:sldIdLst>
            <p14:sldId id="257"/>
            <p14:sldId id="258"/>
            <p14:sldId id="259"/>
            <p14:sldId id="260"/>
            <p14:sldId id="261"/>
            <p14:sldId id="263"/>
            <p14:sldId id="262"/>
            <p14:sldId id="265"/>
            <p14:sldId id="26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BB7A-35FD-4688-89F4-881E1B7C9BC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48A64-B6E8-4384-BFB1-CD63A0987A89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7056784" cy="1060348"/>
          </a:xfrm>
        </p:spPr>
        <p:txBody>
          <a:bodyPr/>
          <a:lstStyle/>
          <a:p>
            <a:r>
              <a:rPr lang="fr-CA" sz="6000" b="1" dirty="0" smtClean="0">
                <a:solidFill>
                  <a:schemeClr val="bg1"/>
                </a:solidFill>
              </a:rPr>
              <a:t>The Apostrophe </a:t>
            </a:r>
            <a:endParaRPr lang="fr-FR" sz="6000" b="1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14400" y="6155512"/>
            <a:ext cx="4629600" cy="692696"/>
          </a:xfrm>
        </p:spPr>
        <p:txBody>
          <a:bodyPr>
            <a:normAutofit/>
          </a:bodyPr>
          <a:lstStyle/>
          <a:p>
            <a:r>
              <a:rPr lang="fr-CA" sz="2800" dirty="0" smtClean="0">
                <a:solidFill>
                  <a:schemeClr val="bg1"/>
                </a:solidFill>
              </a:rPr>
              <a:t>By: Sarah, Emily, Emma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712879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116632"/>
            <a:ext cx="2770470" cy="924475"/>
          </a:xfrm>
        </p:spPr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Bibliography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041107"/>
            <a:ext cx="72008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static.neatorama.com/images/2009-11/how-to-use-apostrophe.jpg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www.autodealersupply.ca/ESW/Images/blue_car-wallpaper.jpg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us.123rf.com/400wm/400/400/mathayward/mathayward1109/mathayward110900230/10741404-soft-fluffy-golden-retriever-puppy-dog-house-trained-with-toilet-paper.jpg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t1.gstatic.com/images?q=tbn:ANd9GcRL6uld02v4l7we8yctOdWD8bo8EoxpitsBuO_IzwXFY7-66YkK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t3.gstatic.com/images?q=tbn:ANd9GcTTpgSB4SMEL2TLHdA47npuc8GwKVesybwzuW0d9zhLvcgZbh0zCw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schoolweb.tdsb.on.ca/portals/rosethorn/docs/daycare1.png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www.teresaraypodeszwa.com/Photos/Lnewtown.JPG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t1.gstatic.com/images?q=tbn:ANd9GcTq4i5g20d8_lCuqfIegOBPaHYYkDDdjZfDhwXAZca9DJjX4oLq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thequillsisters.com/wp-content/uploads/2010/10/orange-juice.jpg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t3.gstatic.com/images?q=tbn:ANd9GcSdZ-fVMSpwvigFqZHcorNr11njgWjTKC4XAkKXv_Sag-yt_hRfXQ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http://www.google.ca/url?sa=i&amp;rct=j&amp;q=the+apostrophe&amp;source=images&amp;cd=&amp;cad=rja&amp;docid=J8msEGBXdO6eYM&amp;tbnid=a62_y9I0DxMIQM:&amp;ved=&amp;</a:t>
            </a:r>
            <a:r>
              <a:rPr lang="en-CA" sz="1200" dirty="0" smtClean="0"/>
              <a:t>url=http%3A%2F%2Fdesktoppub.about.com%2Fod%2Fglossary%2Fss%2FCommon-Keyboard-Symbols_2.htm&amp;ei=CTEQUdSWO4Lp0gGN94GgCw&amp;psig=AFQjCNGy0HdsHmQp8ROS4VDwoxuh48hGzQ&amp;ust=1360102026402758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content5.videojug.com/44/44c50e14-62e4-8edb-3404-ff0008c96a53/replacement-for-how-to-use-apostrophes-2.WidePlayer.jpg?v4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t0.gstatic.com/images?q=tbn:ANd9GcQinX2D7HowT4GpJv7C_ZNDXcpMPeyRfLxWbhp5iq4Wix3pU4-Z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wallpict.com/wp-content/uploads/2013/01/fall-desktop-wallpaper.jpg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</a:t>
            </a:r>
            <a:r>
              <a:rPr lang="en-CA" sz="1200" dirty="0" smtClean="0"/>
              <a:t>www.google.ca/blank.html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http://1.bp.blogspot.com/_</a:t>
            </a:r>
            <a:r>
              <a:rPr lang="en-CA" sz="1200" dirty="0" smtClean="0"/>
              <a:t>ze1-jVA-Px0/TPLVrFZq4kI/AAAAAAAAAeI/T_Cj6VCAmGA/s1600/reportcard.jpg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http://53muses.com/wp-content/uploads/2012/10/seven_hearts.jpg</a:t>
            </a:r>
            <a:endParaRPr lang="en-CA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000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7125113" cy="152914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bg1"/>
                </a:solidFill>
              </a:rPr>
              <a:t>To form the possessive of a singular noun, add an apostrophe and an ‘s’.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780928"/>
            <a:ext cx="4337213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Here are some examples:</a:t>
            </a:r>
          </a:p>
          <a:p>
            <a:endParaRPr lang="en-CA" sz="2000" dirty="0" smtClean="0"/>
          </a:p>
          <a:p>
            <a:r>
              <a:rPr lang="en-CA" sz="2000" dirty="0" smtClean="0"/>
              <a:t>Girl + ‘s = Girl’s</a:t>
            </a:r>
          </a:p>
          <a:p>
            <a:r>
              <a:rPr lang="en-CA" sz="2000" dirty="0" smtClean="0"/>
              <a:t>Boy + ‘s = Boy’s</a:t>
            </a:r>
          </a:p>
          <a:p>
            <a:r>
              <a:rPr lang="en-CA" sz="2000" dirty="0" smtClean="0"/>
              <a:t>Man + ‘s = Man’s</a:t>
            </a:r>
          </a:p>
          <a:p>
            <a:r>
              <a:rPr lang="en-CA" sz="2000" dirty="0" smtClean="0"/>
              <a:t>Chris + ‘s = Chris’s</a:t>
            </a:r>
          </a:p>
          <a:p>
            <a:endParaRPr lang="en-CA" sz="2000" dirty="0"/>
          </a:p>
          <a:p>
            <a:r>
              <a:rPr lang="en-CA" sz="2000" dirty="0" smtClean="0"/>
              <a:t>The girl’s hair is brown.</a:t>
            </a:r>
          </a:p>
          <a:p>
            <a:r>
              <a:rPr lang="en-CA" sz="2000" dirty="0" smtClean="0"/>
              <a:t>The boy’s jeans are black.</a:t>
            </a:r>
          </a:p>
          <a:p>
            <a:r>
              <a:rPr lang="en-CA" sz="2000" dirty="0" smtClean="0"/>
              <a:t>The man’s car is blue.</a:t>
            </a:r>
          </a:p>
          <a:p>
            <a:r>
              <a:rPr lang="en-CA" sz="2000" dirty="0" smtClean="0"/>
              <a:t>Chris’s dog is a golden retriever.</a:t>
            </a:r>
            <a:endParaRPr lang="en-CA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2420888"/>
            <a:ext cx="3038095" cy="1504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4581128"/>
            <a:ext cx="2619048" cy="1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125113" cy="1673156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bg1"/>
                </a:solidFill>
              </a:rPr>
              <a:t>To form the possessive of a plural noun that does not </a:t>
            </a:r>
            <a:r>
              <a:rPr lang="fr-CA" dirty="0">
                <a:solidFill>
                  <a:schemeClr val="bg1"/>
                </a:solidFill>
              </a:rPr>
              <a:t>end in </a:t>
            </a:r>
            <a:r>
              <a:rPr lang="fr-CA" dirty="0" smtClean="0">
                <a:solidFill>
                  <a:schemeClr val="bg1"/>
                </a:solidFill>
              </a:rPr>
              <a:t>‘s’ </a:t>
            </a:r>
            <a:r>
              <a:rPr lang="fr-CA" dirty="0">
                <a:solidFill>
                  <a:schemeClr val="bg1"/>
                </a:solidFill>
              </a:rPr>
              <a:t>, add an apostrophe </a:t>
            </a:r>
            <a:r>
              <a:rPr lang="fr-CA" dirty="0" smtClean="0">
                <a:solidFill>
                  <a:schemeClr val="bg1"/>
                </a:solidFill>
              </a:rPr>
              <a:t>and an ‘s’.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564904"/>
            <a:ext cx="55446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Here are some examples:</a:t>
            </a:r>
          </a:p>
          <a:p>
            <a:endParaRPr lang="en-CA" sz="2000" dirty="0"/>
          </a:p>
          <a:p>
            <a:r>
              <a:rPr lang="en-CA" sz="2000" dirty="0" smtClean="0"/>
              <a:t>Men’s </a:t>
            </a:r>
          </a:p>
          <a:p>
            <a:r>
              <a:rPr lang="en-CA" sz="2000" dirty="0" smtClean="0"/>
              <a:t>Women’s </a:t>
            </a:r>
          </a:p>
          <a:p>
            <a:r>
              <a:rPr lang="en-CA" sz="2000" dirty="0" smtClean="0"/>
              <a:t>Children’s</a:t>
            </a:r>
          </a:p>
          <a:p>
            <a:endParaRPr lang="en-CA" sz="2000" dirty="0"/>
          </a:p>
          <a:p>
            <a:r>
              <a:rPr lang="en-CA" sz="2000" dirty="0" smtClean="0"/>
              <a:t>You have to go into the men’s room.</a:t>
            </a:r>
          </a:p>
          <a:p>
            <a:r>
              <a:rPr lang="en-CA" sz="2000" dirty="0" smtClean="0"/>
              <a:t>The women’s soccer team won their game yesterday.</a:t>
            </a:r>
          </a:p>
          <a:p>
            <a:r>
              <a:rPr lang="en-CA" sz="2000" dirty="0" smtClean="0"/>
              <a:t>The children’s parents went to the daycare to pick them up.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045" y="2132856"/>
            <a:ext cx="1565527" cy="19549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2852936"/>
            <a:ext cx="2619048" cy="17428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4797152"/>
            <a:ext cx="1754868" cy="175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125113" cy="1601148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bg1"/>
                </a:solidFill>
              </a:rPr>
              <a:t>To form the possessive of a plural noun that ends in ‘s’, add only a apostrophe.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396" y="2564904"/>
            <a:ext cx="519890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Here are some examples:</a:t>
            </a:r>
          </a:p>
          <a:p>
            <a:endParaRPr lang="en-CA" sz="2000" dirty="0"/>
          </a:p>
          <a:p>
            <a:r>
              <a:rPr lang="en-CA" sz="2000" dirty="0" smtClean="0"/>
              <a:t>Teachers’</a:t>
            </a:r>
          </a:p>
          <a:p>
            <a:r>
              <a:rPr lang="en-CA" sz="2000" dirty="0" smtClean="0"/>
              <a:t>Gymnasts’</a:t>
            </a:r>
            <a:endParaRPr lang="en-CA" sz="2000" dirty="0"/>
          </a:p>
          <a:p>
            <a:endParaRPr lang="en-CA" sz="2000" dirty="0" smtClean="0"/>
          </a:p>
          <a:p>
            <a:r>
              <a:rPr lang="en-CA" sz="2000" dirty="0" smtClean="0"/>
              <a:t>The teachers’ meetings are always held in the library.</a:t>
            </a:r>
            <a:endParaRPr lang="en-CA" sz="2000" dirty="0"/>
          </a:p>
          <a:p>
            <a:r>
              <a:rPr lang="en-CA" sz="2000" dirty="0" smtClean="0"/>
              <a:t>The gymnasts’ coach makes them work hard and do their best.</a:t>
            </a:r>
          </a:p>
          <a:p>
            <a:endParaRPr lang="en-CA" sz="2000" dirty="0"/>
          </a:p>
          <a:p>
            <a:endParaRPr lang="en-CA" sz="2000" dirty="0" smtClean="0"/>
          </a:p>
          <a:p>
            <a:endParaRPr lang="en-CA" dirty="0"/>
          </a:p>
          <a:p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061" y="2060848"/>
            <a:ext cx="3057143" cy="14952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437112"/>
            <a:ext cx="2736304" cy="18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125113" cy="145713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Use an apostrophe and an a ‘s’ to form the possessive of indefinite pronouns.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132856"/>
            <a:ext cx="52565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Here are some examples:</a:t>
            </a:r>
          </a:p>
          <a:p>
            <a:endParaRPr lang="en-CA" sz="2000" dirty="0"/>
          </a:p>
          <a:p>
            <a:r>
              <a:rPr lang="fr-CA" sz="2000" dirty="0"/>
              <a:t>Someone’s </a:t>
            </a:r>
            <a:endParaRPr lang="fr-CA" sz="2000" dirty="0" smtClean="0"/>
          </a:p>
          <a:p>
            <a:r>
              <a:rPr lang="fr-CA" sz="2000" dirty="0"/>
              <a:t>A</a:t>
            </a:r>
            <a:r>
              <a:rPr lang="fr-CA" sz="2000" dirty="0" smtClean="0"/>
              <a:t>nybody’s</a:t>
            </a:r>
            <a:endParaRPr lang="fr-CA" sz="2000" dirty="0"/>
          </a:p>
          <a:p>
            <a:endParaRPr lang="fr-CA" sz="2000" dirty="0" smtClean="0"/>
          </a:p>
          <a:p>
            <a:r>
              <a:rPr lang="fr-CA" sz="2000" dirty="0" smtClean="0"/>
              <a:t>Someone’s juice fell and spilled all over the floor.</a:t>
            </a:r>
            <a:endParaRPr lang="fr-CA" sz="2000" dirty="0"/>
          </a:p>
          <a:p>
            <a:r>
              <a:rPr lang="fr-CA" sz="2000" dirty="0" smtClean="0"/>
              <a:t>It could be anybody’s game now!</a:t>
            </a:r>
          </a:p>
          <a:p>
            <a:endParaRPr lang="fr-CA" sz="2000" dirty="0"/>
          </a:p>
          <a:p>
            <a:r>
              <a:rPr lang="fr-CA" sz="2000" dirty="0" smtClean="0"/>
              <a:t>Never </a:t>
            </a:r>
            <a:r>
              <a:rPr lang="fr-CA" sz="2000" dirty="0"/>
              <a:t>use an apostrophe in a possessive </a:t>
            </a:r>
            <a:r>
              <a:rPr lang="fr-CA" sz="2000" dirty="0" smtClean="0"/>
              <a:t>pronoun, such as ours and yours.</a:t>
            </a:r>
            <a:endParaRPr lang="fr-FR" sz="2000" dirty="0"/>
          </a:p>
          <a:p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1484784"/>
            <a:ext cx="2019048" cy="2266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4437112"/>
            <a:ext cx="2630057" cy="188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2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922" y="260648"/>
            <a:ext cx="5329332" cy="924475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bg1"/>
                </a:solidFill>
              </a:rPr>
              <a:t>Use an apostrophe in a contraction.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772816"/>
            <a:ext cx="4608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In </a:t>
            </a:r>
            <a:r>
              <a:rPr lang="fr-CA" sz="2000" dirty="0"/>
              <a:t>a contraction, the apostrophe simply replaces one or </a:t>
            </a:r>
            <a:r>
              <a:rPr lang="fr-CA" sz="2000" dirty="0" smtClean="0"/>
              <a:t>more letters.</a:t>
            </a:r>
          </a:p>
          <a:p>
            <a:endParaRPr lang="fr-CA" sz="2000" dirty="0"/>
          </a:p>
          <a:p>
            <a:r>
              <a:rPr lang="fr-CA" sz="2000" dirty="0" smtClean="0"/>
              <a:t>Here are some examples:</a:t>
            </a:r>
          </a:p>
          <a:p>
            <a:endParaRPr lang="fr-CA" sz="2000" dirty="0"/>
          </a:p>
          <a:p>
            <a:r>
              <a:rPr lang="fr-CA" sz="2000" dirty="0"/>
              <a:t>He’s </a:t>
            </a:r>
            <a:r>
              <a:rPr lang="fr-CA" sz="2000" dirty="0" smtClean="0"/>
              <a:t>= he </a:t>
            </a:r>
            <a:r>
              <a:rPr lang="fr-CA" sz="2000" dirty="0"/>
              <a:t>is  </a:t>
            </a:r>
            <a:endParaRPr lang="fr-CA" sz="2000" dirty="0" smtClean="0"/>
          </a:p>
          <a:p>
            <a:r>
              <a:rPr lang="fr-CA" sz="2000" dirty="0"/>
              <a:t>A</a:t>
            </a:r>
            <a:r>
              <a:rPr lang="fr-CA" sz="2000" dirty="0" smtClean="0"/>
              <a:t>ren’t = are </a:t>
            </a:r>
            <a:r>
              <a:rPr lang="fr-CA" sz="2000" dirty="0"/>
              <a:t>not   </a:t>
            </a:r>
            <a:endParaRPr lang="fr-CA" sz="2000" dirty="0" smtClean="0"/>
          </a:p>
          <a:p>
            <a:r>
              <a:rPr lang="fr-CA" sz="2000" dirty="0" smtClean="0"/>
              <a:t>I’m = I </a:t>
            </a:r>
            <a:r>
              <a:rPr lang="fr-CA" sz="2000" dirty="0"/>
              <a:t>am   </a:t>
            </a:r>
            <a:endParaRPr lang="fr-CA" sz="2000" dirty="0" smtClean="0"/>
          </a:p>
          <a:p>
            <a:r>
              <a:rPr lang="fr-CA" sz="2000" dirty="0"/>
              <a:t>I</a:t>
            </a:r>
            <a:r>
              <a:rPr lang="fr-CA" sz="2000" dirty="0" smtClean="0"/>
              <a:t>t’s = it </a:t>
            </a:r>
            <a:r>
              <a:rPr lang="fr-CA" sz="2000" dirty="0"/>
              <a:t>is   </a:t>
            </a:r>
          </a:p>
          <a:p>
            <a:r>
              <a:rPr lang="fr-CA" sz="2000" dirty="0" smtClean="0"/>
              <a:t>Won’t = will </a:t>
            </a:r>
            <a:r>
              <a:rPr lang="fr-CA" sz="2000" dirty="0"/>
              <a:t>not   </a:t>
            </a:r>
            <a:endParaRPr lang="fr-CA" sz="2000" dirty="0" smtClean="0"/>
          </a:p>
          <a:p>
            <a:r>
              <a:rPr lang="fr-CA" sz="2000" dirty="0"/>
              <a:t>D</a:t>
            </a:r>
            <a:r>
              <a:rPr lang="fr-CA" sz="2000" dirty="0" smtClean="0"/>
              <a:t>on’t = do not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556792"/>
            <a:ext cx="2016224" cy="201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4479084"/>
            <a:ext cx="2985729" cy="16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730910" cy="924475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bg1"/>
                </a:solidFill>
              </a:rPr>
              <a:t>Use an apostrophe to show the </a:t>
            </a:r>
            <a:r>
              <a:rPr lang="en-US" dirty="0" smtClean="0">
                <a:solidFill>
                  <a:schemeClr val="bg1"/>
                </a:solidFill>
              </a:rPr>
              <a:t>omission of number in a date.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844824"/>
            <a:ext cx="619464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Here are some examples:</a:t>
            </a:r>
          </a:p>
          <a:p>
            <a:endParaRPr lang="en-CA" sz="2000" dirty="0"/>
          </a:p>
          <a:p>
            <a:r>
              <a:rPr lang="en-CA" sz="2000" dirty="0" smtClean="0"/>
              <a:t>The class of ‘17 (The class of 2017)</a:t>
            </a:r>
          </a:p>
          <a:p>
            <a:r>
              <a:rPr lang="en-CA" sz="2000" dirty="0" smtClean="0"/>
              <a:t>The fall of ‘99 (The fall of 1999)</a:t>
            </a:r>
          </a:p>
          <a:p>
            <a:endParaRPr lang="en-CA" sz="2000" dirty="0"/>
          </a:p>
          <a:p>
            <a:r>
              <a:rPr lang="en-CA" sz="2000" dirty="0" smtClean="0"/>
              <a:t>When we graduate, we will be the class of ‘17.</a:t>
            </a:r>
          </a:p>
          <a:p>
            <a:r>
              <a:rPr lang="en-CA" sz="2000" dirty="0" smtClean="0"/>
              <a:t>I was born in the fall of ‘99.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221088"/>
            <a:ext cx="2917943" cy="2431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4005064"/>
            <a:ext cx="3312368" cy="20643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1715329"/>
            <a:ext cx="2232248" cy="119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4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569203" cy="14401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Use an apostrophe and ‘s’ to form the plurals of letters, figures, and words used as words.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204864"/>
            <a:ext cx="554722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Here are some examples:</a:t>
            </a:r>
          </a:p>
          <a:p>
            <a:endParaRPr lang="en-CA" sz="2000" dirty="0"/>
          </a:p>
          <a:p>
            <a:r>
              <a:rPr lang="en-CA" sz="2000" dirty="0" smtClean="0"/>
              <a:t>Four A’s</a:t>
            </a:r>
          </a:p>
          <a:p>
            <a:r>
              <a:rPr lang="en-CA" sz="2000" dirty="0" smtClean="0"/>
              <a:t>Three 7’s</a:t>
            </a:r>
          </a:p>
          <a:p>
            <a:r>
              <a:rPr lang="en-CA" sz="2000" dirty="0" smtClean="0"/>
              <a:t>If’s</a:t>
            </a:r>
          </a:p>
          <a:p>
            <a:r>
              <a:rPr lang="en-CA" sz="2000" dirty="0" smtClean="0"/>
              <a:t>And’s </a:t>
            </a:r>
          </a:p>
          <a:p>
            <a:r>
              <a:rPr lang="en-CA" sz="2000" dirty="0" smtClean="0"/>
              <a:t>But’s</a:t>
            </a:r>
          </a:p>
          <a:p>
            <a:endParaRPr lang="en-CA" sz="2000" dirty="0"/>
          </a:p>
          <a:p>
            <a:r>
              <a:rPr lang="en-CA" sz="2000" dirty="0" smtClean="0"/>
              <a:t>I got four A’s on my report card.</a:t>
            </a:r>
          </a:p>
          <a:p>
            <a:r>
              <a:rPr lang="en-CA" sz="2000" dirty="0" smtClean="0"/>
              <a:t>I only have three 7’s in my deck of cards.</a:t>
            </a:r>
          </a:p>
          <a:p>
            <a:r>
              <a:rPr lang="en-CA" sz="2000" dirty="0" smtClean="0"/>
              <a:t>No if’s, </a:t>
            </a:r>
            <a:r>
              <a:rPr lang="en-CA" sz="2000" dirty="0" smtClean="0"/>
              <a:t>and’s, </a:t>
            </a:r>
            <a:r>
              <a:rPr lang="en-CA" sz="2000" dirty="0" smtClean="0"/>
              <a:t>or but’s about it.</a:t>
            </a:r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844824"/>
            <a:ext cx="2208365" cy="1823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3933056"/>
            <a:ext cx="1742857" cy="26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5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824" y="260648"/>
            <a:ext cx="3202518" cy="924475"/>
          </a:xfrm>
        </p:spPr>
        <p:txBody>
          <a:bodyPr/>
          <a:lstStyle/>
          <a:p>
            <a:r>
              <a:rPr lang="fr-CA" sz="5000" dirty="0" smtClean="0">
                <a:solidFill>
                  <a:schemeClr val="bg1"/>
                </a:solidFill>
              </a:rPr>
              <a:t>Exercise</a:t>
            </a:r>
            <a:endParaRPr lang="fr-FR" sz="50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23528" y="1772816"/>
            <a:ext cx="73448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000" dirty="0" err="1" smtClean="0"/>
              <a:t>Jessicas</a:t>
            </a:r>
            <a:r>
              <a:rPr lang="en-US" sz="2000" dirty="0" smtClean="0"/>
              <a:t> father went into the backyard to look for the dogs toy.</a:t>
            </a:r>
          </a:p>
          <a:p>
            <a:pPr marL="457200" indent="-457200">
              <a:buAutoNum type="arabicPeriod"/>
            </a:pPr>
            <a:endParaRPr lang="en-US" sz="2000" dirty="0"/>
          </a:p>
          <a:p>
            <a:pPr marL="457200" indent="-457200">
              <a:buAutoNum type="arabicPeriod"/>
            </a:pPr>
            <a:r>
              <a:rPr lang="en-US" sz="2000" dirty="0" smtClean="0"/>
              <a:t>The boys bikes were both blue and red.</a:t>
            </a:r>
          </a:p>
          <a:p>
            <a:pPr marL="457200" indent="-457200">
              <a:buAutoNum type="arabicPeriod"/>
            </a:pPr>
            <a:endParaRPr lang="en-US" sz="2000" dirty="0"/>
          </a:p>
          <a:p>
            <a:pPr marL="457200" indent="-457200">
              <a:buAutoNum type="arabicPeriod"/>
            </a:pPr>
            <a:r>
              <a:rPr lang="en-US" sz="2000" dirty="0" smtClean="0"/>
              <a:t>I have a full house, with two 6s and three 2s.</a:t>
            </a:r>
          </a:p>
          <a:p>
            <a:pPr marL="457200" indent="-457200">
              <a:buAutoNum type="arabicPeriod"/>
            </a:pPr>
            <a:endParaRPr lang="en-US" sz="2000" dirty="0"/>
          </a:p>
          <a:p>
            <a:pPr marL="457200" indent="-457200">
              <a:buAutoNum type="arabicPeriod"/>
            </a:pPr>
            <a:r>
              <a:rPr lang="en-US" sz="2000" dirty="0" smtClean="0"/>
              <a:t>My parents both graduated from high school in 86.</a:t>
            </a:r>
          </a:p>
          <a:p>
            <a:pPr marL="457200" indent="-457200">
              <a:buAutoNum type="arabicPeriod"/>
            </a:pPr>
            <a:endParaRPr lang="en-US" sz="2000" dirty="0"/>
          </a:p>
          <a:p>
            <a:pPr marL="457200" indent="-457200">
              <a:buAutoNum type="arabicPeriod"/>
            </a:pPr>
            <a:r>
              <a:rPr lang="en-US" sz="2000" dirty="0" smtClean="0"/>
              <a:t>There </a:t>
            </a:r>
            <a:r>
              <a:rPr lang="en-US" sz="2000" dirty="0" err="1" smtClean="0"/>
              <a:t>isnt</a:t>
            </a:r>
            <a:r>
              <a:rPr lang="en-US" sz="2000" dirty="0" smtClean="0"/>
              <a:t> anything we can do about it now.</a:t>
            </a:r>
          </a:p>
          <a:p>
            <a:pPr marL="457200" indent="-457200">
              <a:buAutoNum type="arabicPeriod"/>
            </a:pPr>
            <a:endParaRPr lang="en-US" sz="2000" dirty="0"/>
          </a:p>
          <a:p>
            <a:endParaRPr lang="fr-CA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4883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TC102455519[[fn=Hiver]]</Template>
  <TotalTime>141</TotalTime>
  <Words>543</Words>
  <Application>Microsoft Office PowerPoint</Application>
  <PresentationFormat>Affichage à l'écran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Winter</vt:lpstr>
      <vt:lpstr>The Apostrophe </vt:lpstr>
      <vt:lpstr>To form the possessive of a singular noun, add an apostrophe and an ‘s’.</vt:lpstr>
      <vt:lpstr>To form the possessive of a plural noun that does not end in ‘s’ , add an apostrophe and an ‘s’. </vt:lpstr>
      <vt:lpstr>To form the possessive of a plural noun that ends in ‘s’, add only a apostrophe.</vt:lpstr>
      <vt:lpstr>Use an apostrophe and an a ‘s’ to form the possessive of indefinite pronouns. </vt:lpstr>
      <vt:lpstr>Use an apostrophe in a contraction.</vt:lpstr>
      <vt:lpstr>Use an apostrophe to show the omission of number in a date.</vt:lpstr>
      <vt:lpstr>Use an apostrophe and ‘s’ to form the plurals of letters, figures, and words used as words.</vt:lpstr>
      <vt:lpstr>Exercise</vt:lpstr>
      <vt:lpstr>Bibliography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Apostrophe</dc:title>
  <dc:creator>Wickett, Sarah</dc:creator>
  <cp:lastModifiedBy>Wickett, Sarah</cp:lastModifiedBy>
  <cp:revision>18</cp:revision>
  <dcterms:created xsi:type="dcterms:W3CDTF">2013-02-04T14:33:29Z</dcterms:created>
  <dcterms:modified xsi:type="dcterms:W3CDTF">2013-02-05T17:40:44Z</dcterms:modified>
</cp:coreProperties>
</file>