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EAF5760-6904-4909-8191-EB377100F856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5760-6904-4909-8191-EB377100F856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5760-6904-4909-8191-EB377100F856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AF5760-6904-4909-8191-EB377100F856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EAF5760-6904-4909-8191-EB377100F856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5760-6904-4909-8191-EB377100F856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5760-6904-4909-8191-EB377100F856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AF5760-6904-4909-8191-EB377100F856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5760-6904-4909-8191-EB377100F856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AF5760-6904-4909-8191-EB377100F856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AF5760-6904-4909-8191-EB377100F856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EAF5760-6904-4909-8191-EB377100F856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3E76F89-0A38-4955-8760-B7C62D607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Century Gothic" pitchFamily="34" charset="0"/>
              </a:rPr>
              <a:t>Commas in dates</a:t>
            </a:r>
            <a:r>
              <a:rPr lang="en-US" sz="4000" smtClean="0">
                <a:latin typeface="Century Gothic" pitchFamily="34" charset="0"/>
              </a:rPr>
              <a:t>, locations &amp; addresses, </a:t>
            </a:r>
            <a:r>
              <a:rPr lang="en-US" sz="4000" dirty="0" smtClean="0">
                <a:latin typeface="Century Gothic" pitchFamily="34" charset="0"/>
              </a:rPr>
              <a:t>and </a:t>
            </a:r>
            <a:r>
              <a:rPr lang="en-US" sz="4000" smtClean="0">
                <a:latin typeface="Century Gothic" pitchFamily="34" charset="0"/>
              </a:rPr>
              <a:t>letter parts:</a:t>
            </a:r>
            <a:endParaRPr lang="en-US" sz="4000" dirty="0"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Commas in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dates, use a comma between the day and the year.</a:t>
            </a:r>
          </a:p>
          <a:p>
            <a:pPr>
              <a:buNone/>
            </a:pPr>
            <a:r>
              <a:rPr lang="en-US" dirty="0" smtClean="0"/>
              <a:t>  Ex.          July 1</a:t>
            </a:r>
            <a:r>
              <a:rPr lang="en-US" b="1" dirty="0" smtClean="0"/>
              <a:t>,</a:t>
            </a:r>
            <a:r>
              <a:rPr lang="en-US" dirty="0" smtClean="0"/>
              <a:t> 2009              April 10</a:t>
            </a:r>
            <a:r>
              <a:rPr lang="en-US" b="1" dirty="0" smtClean="0"/>
              <a:t>,</a:t>
            </a:r>
            <a:r>
              <a:rPr lang="en-US" dirty="0" smtClean="0"/>
              <a:t> 1999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In a sentence, a comma follows the date and the year.</a:t>
            </a:r>
          </a:p>
          <a:p>
            <a:pPr>
              <a:buNone/>
            </a:pPr>
            <a:r>
              <a:rPr lang="en-US" dirty="0" smtClean="0"/>
              <a:t>      Ex.      The postmark read September 10</a:t>
            </a:r>
            <a:r>
              <a:rPr lang="en-US" b="1" dirty="0" smtClean="0"/>
              <a:t>,</a:t>
            </a:r>
            <a:r>
              <a:rPr lang="en-US" dirty="0" smtClean="0"/>
              <a:t> 1986</a:t>
            </a:r>
            <a:r>
              <a:rPr lang="en-US" b="1" dirty="0" smtClean="0"/>
              <a:t>,</a:t>
            </a:r>
            <a:r>
              <a:rPr lang="en-US" dirty="0" smtClean="0"/>
              <a:t> but we didn’t receive the letter until yesterday, October 2.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Commas in Locations and Addresses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Use a comma between the name of a city or town and the name of its province or country.</a:t>
            </a:r>
          </a:p>
          <a:p>
            <a:pPr>
              <a:buNone/>
            </a:pPr>
            <a:r>
              <a:rPr lang="en-US" dirty="0" smtClean="0"/>
              <a:t>Ex: 	Lethbridge, Alberta	Munich, Germany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In writing an address as  part of a sentence, use a comma after each item. </a:t>
            </a:r>
          </a:p>
          <a:p>
            <a:pPr>
              <a:buNone/>
            </a:pPr>
            <a:r>
              <a:rPr lang="en-US" dirty="0" smtClean="0"/>
              <a:t>Ex.	Forward our mail to 651 Sentinel Drive, Truro, Nova Scotia, B2N 4T7, where we will be moving next month.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Commas in Letter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Use a comma after the salutation of a </a:t>
            </a:r>
            <a:r>
              <a:rPr lang="en-US" b="1" dirty="0" smtClean="0"/>
              <a:t>friendly </a:t>
            </a:r>
            <a:r>
              <a:rPr lang="en-US" dirty="0" smtClean="0"/>
              <a:t>letter and after the complimentary close of a friendly letter or a business letter.</a:t>
            </a:r>
          </a:p>
          <a:p>
            <a:pPr>
              <a:buNone/>
            </a:pPr>
            <a:r>
              <a:rPr lang="en-US" dirty="0" smtClean="0"/>
              <a:t>Ex.	Dear Tim,		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Yours sincerely,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The Commas!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1.)	The bombing of Pearl Harbor on December 7 1941 marked the beginning of the Second World War for the United States.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2.)	On August 14 1945 Japan </a:t>
            </a:r>
            <a:r>
              <a:rPr lang="en-US" dirty="0" smtClean="0"/>
              <a:t>surrendered </a:t>
            </a:r>
            <a:r>
              <a:rPr lang="en-US" dirty="0" smtClean="0"/>
              <a:t>to the Allies.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3.)	The stock market crash on October 29 1929 marked the beginning of the Great Depression.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The Commas!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4.)	On August 10 1876 Alexander Graham Bell transmitted the first long-distance telephone message.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5.)	Send your request to Mr. R. Joseph Roller 180 North Capital Avenue Regina Saskatchewan S4R 3X5.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6.)	In 1867 four provinces the Canadas Nova Scotia and New Brunswick united to form the Dominion of Canada.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125</TotalTime>
  <Words>147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Commas in dates, locations &amp; addresses, and letter parts:</vt:lpstr>
      <vt:lpstr>Commas in Dates</vt:lpstr>
      <vt:lpstr>Commas in Locations and Addresses</vt:lpstr>
      <vt:lpstr>Commas in Letter Parts</vt:lpstr>
      <vt:lpstr>Add The Commas!</vt:lpstr>
      <vt:lpstr>Add The Commas!</vt:lpstr>
    </vt:vector>
  </TitlesOfParts>
  <Company>Dept.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</dc:title>
  <dc:creator>jennaleigh.blyth</dc:creator>
  <cp:lastModifiedBy>ED18</cp:lastModifiedBy>
  <cp:revision>13</cp:revision>
  <dcterms:created xsi:type="dcterms:W3CDTF">2010-04-07T12:05:34Z</dcterms:created>
  <dcterms:modified xsi:type="dcterms:W3CDTF">2013-02-08T11:30:43Z</dcterms:modified>
</cp:coreProperties>
</file>